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1" r:id="rId3"/>
    <p:sldId id="263" r:id="rId4"/>
    <p:sldId id="260" r:id="rId5"/>
    <p:sldId id="258" r:id="rId6"/>
    <p:sldId id="292" r:id="rId7"/>
    <p:sldId id="293" r:id="rId8"/>
    <p:sldId id="294" r:id="rId9"/>
    <p:sldId id="291" r:id="rId10"/>
    <p:sldId id="290" r:id="rId11"/>
    <p:sldId id="282" r:id="rId12"/>
    <p:sldId id="284" r:id="rId13"/>
    <p:sldId id="266" r:id="rId14"/>
    <p:sldId id="267" r:id="rId15"/>
    <p:sldId id="262" r:id="rId16"/>
    <p:sldId id="268" r:id="rId17"/>
    <p:sldId id="302" r:id="rId18"/>
    <p:sldId id="301" r:id="rId19"/>
    <p:sldId id="269" r:id="rId20"/>
    <p:sldId id="270" r:id="rId21"/>
    <p:sldId id="271" r:id="rId22"/>
    <p:sldId id="264" r:id="rId23"/>
    <p:sldId id="272" r:id="rId24"/>
    <p:sldId id="273" r:id="rId25"/>
    <p:sldId id="265" r:id="rId26"/>
    <p:sldId id="296" r:id="rId27"/>
    <p:sldId id="298" r:id="rId28"/>
    <p:sldId id="299" r:id="rId29"/>
    <p:sldId id="297" r:id="rId30"/>
    <p:sldId id="274" r:id="rId31"/>
    <p:sldId id="288" r:id="rId32"/>
    <p:sldId id="275" r:id="rId33"/>
    <p:sldId id="276" r:id="rId34"/>
    <p:sldId id="278" r:id="rId35"/>
    <p:sldId id="277" r:id="rId36"/>
    <p:sldId id="279" r:id="rId37"/>
    <p:sldId id="300" r:id="rId38"/>
    <p:sldId id="286" r:id="rId39"/>
    <p:sldId id="259" r:id="rId40"/>
    <p:sldId id="287" r:id="rId41"/>
    <p:sldId id="295" r:id="rId42"/>
    <p:sldId id="289" r:id="rId43"/>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6DD2C-9B80-40A2-9E5C-ED80882C888F}" v="958" dt="2019-03-10T03:08:38.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18" autoAdjust="0"/>
    <p:restoredTop sz="94691" autoAdjust="0"/>
  </p:normalViewPr>
  <p:slideViewPr>
    <p:cSldViewPr snapToGrid="0" showGuides="1">
      <p:cViewPr>
        <p:scale>
          <a:sx n="81" d="100"/>
          <a:sy n="81" d="100"/>
        </p:scale>
        <p:origin x="537" y="333"/>
      </p:cViewPr>
      <p:guideLst>
        <p:guide orient="horz" pos="2160"/>
        <p:guide pos="2880"/>
      </p:guideLst>
    </p:cSldViewPr>
  </p:slideViewPr>
  <p:outlineViewPr>
    <p:cViewPr>
      <p:scale>
        <a:sx n="33" d="100"/>
        <a:sy n="33" d="100"/>
      </p:scale>
      <p:origin x="0" y="-2364"/>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AC76DD2C-9B80-40A2-9E5C-ED80882C888F}"/>
    <pc:docChg chg="undo custSel addSld delSld modSld sldOrd">
      <pc:chgData name="Ken Merrihew" userId="bcb7a1e886d99f07" providerId="LiveId" clId="{AC76DD2C-9B80-40A2-9E5C-ED80882C888F}" dt="2019-03-10T03:08:38.231" v="3977"/>
      <pc:docMkLst>
        <pc:docMk/>
      </pc:docMkLst>
      <pc:sldChg chg="delSp modSp ord delAnim">
        <pc:chgData name="Ken Merrihew" userId="bcb7a1e886d99f07" providerId="LiveId" clId="{AC76DD2C-9B80-40A2-9E5C-ED80882C888F}" dt="2019-03-01T16:14:10.404" v="610"/>
        <pc:sldMkLst>
          <pc:docMk/>
          <pc:sldMk cId="3087985224" sldId="258"/>
        </pc:sldMkLst>
        <pc:spChg chg="mod">
          <ac:chgData name="Ken Merrihew" userId="bcb7a1e886d99f07" providerId="LiveId" clId="{AC76DD2C-9B80-40A2-9E5C-ED80882C888F}" dt="2019-03-01T16:14:10.404" v="610"/>
          <ac:spMkLst>
            <pc:docMk/>
            <pc:sldMk cId="3087985224" sldId="258"/>
            <ac:spMk id="3" creationId="{858D18EB-7A04-4D45-B238-22DD8C1F6428}"/>
          </ac:spMkLst>
        </pc:spChg>
        <pc:spChg chg="del">
          <ac:chgData name="Ken Merrihew" userId="bcb7a1e886d99f07" providerId="LiveId" clId="{AC76DD2C-9B80-40A2-9E5C-ED80882C888F}" dt="2019-03-01T16:08:20.584" v="573" actId="478"/>
          <ac:spMkLst>
            <pc:docMk/>
            <pc:sldMk cId="3087985224" sldId="258"/>
            <ac:spMk id="6" creationId="{CB76A8BD-1887-4CE5-97A9-116D210DCDF0}"/>
          </ac:spMkLst>
        </pc:spChg>
        <pc:spChg chg="del">
          <ac:chgData name="Ken Merrihew" userId="bcb7a1e886d99f07" providerId="LiveId" clId="{AC76DD2C-9B80-40A2-9E5C-ED80882C888F}" dt="2019-03-01T16:08:20.584" v="573" actId="478"/>
          <ac:spMkLst>
            <pc:docMk/>
            <pc:sldMk cId="3087985224" sldId="258"/>
            <ac:spMk id="7" creationId="{719C398F-CBB1-47B4-A323-2E57460E5FEF}"/>
          </ac:spMkLst>
        </pc:spChg>
        <pc:spChg chg="del">
          <ac:chgData name="Ken Merrihew" userId="bcb7a1e886d99f07" providerId="LiveId" clId="{AC76DD2C-9B80-40A2-9E5C-ED80882C888F}" dt="2019-03-01T16:08:20.584" v="573" actId="478"/>
          <ac:spMkLst>
            <pc:docMk/>
            <pc:sldMk cId="3087985224" sldId="258"/>
            <ac:spMk id="8" creationId="{64790A3E-B932-497C-ADF0-998ADA3F6919}"/>
          </ac:spMkLst>
        </pc:spChg>
        <pc:spChg chg="del">
          <ac:chgData name="Ken Merrihew" userId="bcb7a1e886d99f07" providerId="LiveId" clId="{AC76DD2C-9B80-40A2-9E5C-ED80882C888F}" dt="2019-03-01T16:08:20.584" v="573" actId="478"/>
          <ac:spMkLst>
            <pc:docMk/>
            <pc:sldMk cId="3087985224" sldId="258"/>
            <ac:spMk id="9" creationId="{0840690F-34D8-450B-AB0D-C92F12578AAB}"/>
          </ac:spMkLst>
        </pc:spChg>
      </pc:sldChg>
      <pc:sldChg chg="ord modAnim">
        <pc:chgData name="Ken Merrihew" userId="bcb7a1e886d99f07" providerId="LiveId" clId="{AC76DD2C-9B80-40A2-9E5C-ED80882C888F}" dt="2019-03-01T17:58:31.515" v="1012"/>
        <pc:sldMkLst>
          <pc:docMk/>
          <pc:sldMk cId="2122862726" sldId="259"/>
        </pc:sldMkLst>
      </pc:sldChg>
      <pc:sldChg chg="addSp modSp modTransition modAnim">
        <pc:chgData name="Ken Merrihew" userId="bcb7a1e886d99f07" providerId="LiveId" clId="{AC76DD2C-9B80-40A2-9E5C-ED80882C888F}" dt="2019-03-09T21:41:24.431" v="3970"/>
        <pc:sldMkLst>
          <pc:docMk/>
          <pc:sldMk cId="2697712797" sldId="261"/>
        </pc:sldMkLst>
        <pc:spChg chg="add mod ord">
          <ac:chgData name="Ken Merrihew" userId="bcb7a1e886d99f07" providerId="LiveId" clId="{AC76DD2C-9B80-40A2-9E5C-ED80882C888F}" dt="2019-03-09T21:39:01.167" v="3964" actId="166"/>
          <ac:spMkLst>
            <pc:docMk/>
            <pc:sldMk cId="2697712797" sldId="261"/>
            <ac:spMk id="4" creationId="{932F1D25-7E8D-441D-91FA-F028B3BFC524}"/>
          </ac:spMkLst>
        </pc:spChg>
        <pc:picChg chg="add mod modCrop">
          <ac:chgData name="Ken Merrihew" userId="bcb7a1e886d99f07" providerId="LiveId" clId="{AC76DD2C-9B80-40A2-9E5C-ED80882C888F}" dt="2019-03-09T21:35:59.752" v="3949" actId="1035"/>
          <ac:picMkLst>
            <pc:docMk/>
            <pc:sldMk cId="2697712797" sldId="261"/>
            <ac:picMk id="9" creationId="{956714F1-809C-4613-ADF1-5709E99A18D9}"/>
          </ac:picMkLst>
        </pc:picChg>
        <pc:picChg chg="ord">
          <ac:chgData name="Ken Merrihew" userId="bcb7a1e886d99f07" providerId="LiveId" clId="{AC76DD2C-9B80-40A2-9E5C-ED80882C888F}" dt="2019-03-09T21:39:01.167" v="3964" actId="166"/>
          <ac:picMkLst>
            <pc:docMk/>
            <pc:sldMk cId="2697712797" sldId="261"/>
            <ac:picMk id="2054" creationId="{30D4E189-EA41-4B70-9586-A4D0A2CA7D21}"/>
          </ac:picMkLst>
        </pc:picChg>
      </pc:sldChg>
      <pc:sldChg chg="addSp delSp modSp delAnim modAnim">
        <pc:chgData name="Ken Merrihew" userId="bcb7a1e886d99f07" providerId="LiveId" clId="{AC76DD2C-9B80-40A2-9E5C-ED80882C888F}" dt="2019-03-10T01:15:14.706" v="3974" actId="1036"/>
        <pc:sldMkLst>
          <pc:docMk/>
          <pc:sldMk cId="4018362043" sldId="263"/>
        </pc:sldMkLst>
        <pc:spChg chg="add mod">
          <ac:chgData name="Ken Merrihew" userId="bcb7a1e886d99f07" providerId="LiveId" clId="{AC76DD2C-9B80-40A2-9E5C-ED80882C888F}" dt="2019-03-03T01:28:52.802" v="2680" actId="164"/>
          <ac:spMkLst>
            <pc:docMk/>
            <pc:sldMk cId="4018362043" sldId="263"/>
            <ac:spMk id="3" creationId="{2251EB95-4681-4D41-B055-88AB91058F59}"/>
          </ac:spMkLst>
        </pc:spChg>
        <pc:spChg chg="add del mod ord">
          <ac:chgData name="Ken Merrihew" userId="bcb7a1e886d99f07" providerId="LiveId" clId="{AC76DD2C-9B80-40A2-9E5C-ED80882C888F}" dt="2019-03-08T02:20:02.554" v="3233" actId="478"/>
          <ac:spMkLst>
            <pc:docMk/>
            <pc:sldMk cId="4018362043" sldId="263"/>
            <ac:spMk id="5" creationId="{C6CC1BE3-3108-413E-A527-3F89429AA56B}"/>
          </ac:spMkLst>
        </pc:spChg>
        <pc:spChg chg="add del mod">
          <ac:chgData name="Ken Merrihew" userId="bcb7a1e886d99f07" providerId="LiveId" clId="{AC76DD2C-9B80-40A2-9E5C-ED80882C888F}" dt="2019-03-03T01:47:00.545" v="2806"/>
          <ac:spMkLst>
            <pc:docMk/>
            <pc:sldMk cId="4018362043" sldId="263"/>
            <ac:spMk id="5" creationId="{F06BB97B-2657-4E05-9F4A-57CF4A218AC5}"/>
          </ac:spMkLst>
        </pc:spChg>
        <pc:spChg chg="add del mod">
          <ac:chgData name="Ken Merrihew" userId="bcb7a1e886d99f07" providerId="LiveId" clId="{AC76DD2C-9B80-40A2-9E5C-ED80882C888F}" dt="2019-03-08T02:23:02.470" v="3423" actId="164"/>
          <ac:spMkLst>
            <pc:docMk/>
            <pc:sldMk cId="4018362043" sldId="263"/>
            <ac:spMk id="6" creationId="{A472A49E-E64E-4C7B-A700-D590553985B9}"/>
          </ac:spMkLst>
        </pc:spChg>
        <pc:spChg chg="add del mod">
          <ac:chgData name="Ken Merrihew" userId="bcb7a1e886d99f07" providerId="LiveId" clId="{AC76DD2C-9B80-40A2-9E5C-ED80882C888F}" dt="2019-03-03T01:42:04.281" v="2760" actId="478"/>
          <ac:spMkLst>
            <pc:docMk/>
            <pc:sldMk cId="4018362043" sldId="263"/>
            <ac:spMk id="6" creationId="{BB7889D4-D454-49BC-A69F-3A0D0C71E782}"/>
          </ac:spMkLst>
        </pc:spChg>
        <pc:spChg chg="add del mod">
          <ac:chgData name="Ken Merrihew" userId="bcb7a1e886d99f07" providerId="LiveId" clId="{AC76DD2C-9B80-40A2-9E5C-ED80882C888F}" dt="2019-03-03T01:32:23.832" v="2708" actId="478"/>
          <ac:spMkLst>
            <pc:docMk/>
            <pc:sldMk cId="4018362043" sldId="263"/>
            <ac:spMk id="7" creationId="{37FAF060-CD4B-45CB-943A-407ED76733F2}"/>
          </ac:spMkLst>
        </pc:spChg>
        <pc:spChg chg="add mod">
          <ac:chgData name="Ken Merrihew" userId="bcb7a1e886d99f07" providerId="LiveId" clId="{AC76DD2C-9B80-40A2-9E5C-ED80882C888F}" dt="2019-03-08T02:23:02.470" v="3423" actId="164"/>
          <ac:spMkLst>
            <pc:docMk/>
            <pc:sldMk cId="4018362043" sldId="263"/>
            <ac:spMk id="7" creationId="{CB21F538-3BD1-443F-8CAB-2FC703609552}"/>
          </ac:spMkLst>
        </pc:spChg>
        <pc:spChg chg="add mod">
          <ac:chgData name="Ken Merrihew" userId="bcb7a1e886d99f07" providerId="LiveId" clId="{AC76DD2C-9B80-40A2-9E5C-ED80882C888F}" dt="2019-03-03T01:28:27.987" v="2602" actId="1035"/>
          <ac:spMkLst>
            <pc:docMk/>
            <pc:sldMk cId="4018362043" sldId="263"/>
            <ac:spMk id="8" creationId="{73EE7283-61E4-405A-B6A5-8C7B335ACFB2}"/>
          </ac:spMkLst>
        </pc:spChg>
        <pc:spChg chg="add mod">
          <ac:chgData name="Ken Merrihew" userId="bcb7a1e886d99f07" providerId="LiveId" clId="{AC76DD2C-9B80-40A2-9E5C-ED80882C888F}" dt="2019-03-03T01:28:52.802" v="2680" actId="164"/>
          <ac:spMkLst>
            <pc:docMk/>
            <pc:sldMk cId="4018362043" sldId="263"/>
            <ac:spMk id="9" creationId="{3F2F1AF4-0B6C-412C-8A72-3F69868B70CF}"/>
          </ac:spMkLst>
        </pc:spChg>
        <pc:spChg chg="add mod">
          <ac:chgData name="Ken Merrihew" userId="bcb7a1e886d99f07" providerId="LiveId" clId="{AC76DD2C-9B80-40A2-9E5C-ED80882C888F}" dt="2019-03-03T01:44:47.909" v="2775" actId="164"/>
          <ac:spMkLst>
            <pc:docMk/>
            <pc:sldMk cId="4018362043" sldId="263"/>
            <ac:spMk id="10" creationId="{2FD8329E-4D1F-42D6-916C-F4C03F161B5F}"/>
          </ac:spMkLst>
        </pc:spChg>
        <pc:spChg chg="add mod">
          <ac:chgData name="Ken Merrihew" userId="bcb7a1e886d99f07" providerId="LiveId" clId="{AC76DD2C-9B80-40A2-9E5C-ED80882C888F}" dt="2019-03-08T03:19:59.909" v="3576" actId="164"/>
          <ac:spMkLst>
            <pc:docMk/>
            <pc:sldMk cId="4018362043" sldId="263"/>
            <ac:spMk id="15" creationId="{1C8EDEF8-BA9A-4C6D-8E33-B0CAE6030DD2}"/>
          </ac:spMkLst>
        </pc:spChg>
        <pc:spChg chg="add mod">
          <ac:chgData name="Ken Merrihew" userId="bcb7a1e886d99f07" providerId="LiveId" clId="{AC76DD2C-9B80-40A2-9E5C-ED80882C888F}" dt="2019-03-08T03:20:36.226" v="3594" actId="1035"/>
          <ac:spMkLst>
            <pc:docMk/>
            <pc:sldMk cId="4018362043" sldId="263"/>
            <ac:spMk id="16" creationId="{9A5CC4AE-AE22-45E0-B95D-593DB03E3D5E}"/>
          </ac:spMkLst>
        </pc:spChg>
        <pc:spChg chg="add mod">
          <ac:chgData name="Ken Merrihew" userId="bcb7a1e886d99f07" providerId="LiveId" clId="{AC76DD2C-9B80-40A2-9E5C-ED80882C888F}" dt="2019-03-03T01:44:47.909" v="2775" actId="164"/>
          <ac:spMkLst>
            <pc:docMk/>
            <pc:sldMk cId="4018362043" sldId="263"/>
            <ac:spMk id="17" creationId="{37595EDC-F0C3-45B2-9000-2B25651B46FF}"/>
          </ac:spMkLst>
        </pc:spChg>
        <pc:spChg chg="add del">
          <ac:chgData name="Ken Merrihew" userId="bcb7a1e886d99f07" providerId="LiveId" clId="{AC76DD2C-9B80-40A2-9E5C-ED80882C888F}" dt="2019-03-03T01:43:30.223" v="2772"/>
          <ac:spMkLst>
            <pc:docMk/>
            <pc:sldMk cId="4018362043" sldId="263"/>
            <ac:spMk id="21" creationId="{472E7B97-466D-47C4-BBE9-C5D6861A0BD0}"/>
          </ac:spMkLst>
        </pc:spChg>
        <pc:spChg chg="add del mod">
          <ac:chgData name="Ken Merrihew" userId="bcb7a1e886d99f07" providerId="LiveId" clId="{AC76DD2C-9B80-40A2-9E5C-ED80882C888F}" dt="2019-03-03T01:47:00.545" v="2806"/>
          <ac:spMkLst>
            <pc:docMk/>
            <pc:sldMk cId="4018362043" sldId="263"/>
            <ac:spMk id="23" creationId="{DE0970BC-A4BF-4CC6-8409-53C0C588485E}"/>
          </ac:spMkLst>
        </pc:spChg>
        <pc:spChg chg="del mod">
          <ac:chgData name="Ken Merrihew" userId="bcb7a1e886d99f07" providerId="LiveId" clId="{AC76DD2C-9B80-40A2-9E5C-ED80882C888F}" dt="2019-03-03T01:49:00.609" v="2820" actId="478"/>
          <ac:spMkLst>
            <pc:docMk/>
            <pc:sldMk cId="4018362043" sldId="263"/>
            <ac:spMk id="26" creationId="{A4B39E15-7431-4CAB-B449-56B66630DA10}"/>
          </ac:spMkLst>
        </pc:spChg>
        <pc:grpChg chg="add del mod ord">
          <ac:chgData name="Ken Merrihew" userId="bcb7a1e886d99f07" providerId="LiveId" clId="{AC76DD2C-9B80-40A2-9E5C-ED80882C888F}" dt="2019-03-08T03:24:04.892" v="3606" actId="478"/>
          <ac:grpSpMkLst>
            <pc:docMk/>
            <pc:sldMk cId="4018362043" sldId="263"/>
            <ac:grpSpMk id="4" creationId="{3CB37B78-BE34-45D4-84B4-F0280A50B62C}"/>
          </ac:grpSpMkLst>
        </pc:grpChg>
        <pc:grpChg chg="add del mod">
          <ac:chgData name="Ken Merrihew" userId="bcb7a1e886d99f07" providerId="LiveId" clId="{AC76DD2C-9B80-40A2-9E5C-ED80882C888F}" dt="2019-03-08T02:24:33.807" v="3432" actId="478"/>
          <ac:grpSpMkLst>
            <pc:docMk/>
            <pc:sldMk cId="4018362043" sldId="263"/>
            <ac:grpSpMk id="10" creationId="{20A4F9B7-B3D7-4D39-8BE4-8BDB7E49D0F3}"/>
          </ac:grpSpMkLst>
        </pc:grpChg>
        <pc:grpChg chg="add del mod ord">
          <ac:chgData name="Ken Merrihew" userId="bcb7a1e886d99f07" providerId="LiveId" clId="{AC76DD2C-9B80-40A2-9E5C-ED80882C888F}" dt="2019-03-08T03:24:07.175" v="3607" actId="478"/>
          <ac:grpSpMkLst>
            <pc:docMk/>
            <pc:sldMk cId="4018362043" sldId="263"/>
            <ac:grpSpMk id="11" creationId="{790B0369-198B-4F7D-B5F6-AFBFB1FE2C10}"/>
          </ac:grpSpMkLst>
        </pc:grpChg>
        <pc:grpChg chg="add del mod">
          <ac:chgData name="Ken Merrihew" userId="bcb7a1e886d99f07" providerId="LiveId" clId="{AC76DD2C-9B80-40A2-9E5C-ED80882C888F}" dt="2019-03-08T02:24:32.656" v="3431" actId="478"/>
          <ac:grpSpMkLst>
            <pc:docMk/>
            <pc:sldMk cId="4018362043" sldId="263"/>
            <ac:grpSpMk id="17" creationId="{5602D7E3-54F8-4EE5-BC07-008B5131B9DA}"/>
          </ac:grpSpMkLst>
        </pc:grpChg>
        <pc:grpChg chg="add del mod">
          <ac:chgData name="Ken Merrihew" userId="bcb7a1e886d99f07" providerId="LiveId" clId="{AC76DD2C-9B80-40A2-9E5C-ED80882C888F}" dt="2019-03-03T01:45:17.989" v="2776" actId="478"/>
          <ac:grpSpMkLst>
            <pc:docMk/>
            <pc:sldMk cId="4018362043" sldId="263"/>
            <ac:grpSpMk id="20" creationId="{259EFC87-6F05-4FFA-8924-E79EBFA64008}"/>
          </ac:grpSpMkLst>
        </pc:grpChg>
        <pc:grpChg chg="add mod">
          <ac:chgData name="Ken Merrihew" userId="bcb7a1e886d99f07" providerId="LiveId" clId="{AC76DD2C-9B80-40A2-9E5C-ED80882C888F}" dt="2019-03-08T16:44:17.202" v="3712" actId="1037"/>
          <ac:grpSpMkLst>
            <pc:docMk/>
            <pc:sldMk cId="4018362043" sldId="263"/>
            <ac:grpSpMk id="20" creationId="{36B08788-814C-4E4F-A3FE-FD2970CA2450}"/>
          </ac:grpSpMkLst>
        </pc:grpChg>
        <pc:grpChg chg="add mod">
          <ac:chgData name="Ken Merrihew" userId="bcb7a1e886d99f07" providerId="LiveId" clId="{AC76DD2C-9B80-40A2-9E5C-ED80882C888F}" dt="2019-03-10T01:15:14.706" v="3974" actId="1036"/>
          <ac:grpSpMkLst>
            <pc:docMk/>
            <pc:sldMk cId="4018362043" sldId="263"/>
            <ac:grpSpMk id="23" creationId="{A8AB93DF-D851-4DE2-BBF1-01BD18345F1C}"/>
          </ac:grpSpMkLst>
        </pc:grpChg>
        <pc:cxnChg chg="add mod">
          <ac:chgData name="Ken Merrihew" userId="bcb7a1e886d99f07" providerId="LiveId" clId="{AC76DD2C-9B80-40A2-9E5C-ED80882C888F}" dt="2019-03-03T01:45:17.989" v="2776" actId="478"/>
          <ac:cxnSpMkLst>
            <pc:docMk/>
            <pc:sldMk cId="4018362043" sldId="263"/>
            <ac:cxnSpMk id="16" creationId="{F73250FE-38C6-405C-A2DC-0542B76F6008}"/>
          </ac:cxnSpMkLst>
        </pc:cxnChg>
        <pc:cxnChg chg="add mod">
          <ac:chgData name="Ken Merrihew" userId="bcb7a1e886d99f07" providerId="LiveId" clId="{AC76DD2C-9B80-40A2-9E5C-ED80882C888F}" dt="2019-03-03T01:44:47.909" v="2775" actId="164"/>
          <ac:cxnSpMkLst>
            <pc:docMk/>
            <pc:sldMk cId="4018362043" sldId="263"/>
            <ac:cxnSpMk id="22" creationId="{C278094E-9E0E-4CAF-B958-A574661E31E5}"/>
          </ac:cxnSpMkLst>
        </pc:cxnChg>
      </pc:sldChg>
      <pc:sldChg chg="addSp modSp modAnim">
        <pc:chgData name="Ken Merrihew" userId="bcb7a1e886d99f07" providerId="LiveId" clId="{AC76DD2C-9B80-40A2-9E5C-ED80882C888F}" dt="2019-03-08T17:20:25.698" v="3784"/>
        <pc:sldMkLst>
          <pc:docMk/>
          <pc:sldMk cId="1649992379" sldId="264"/>
        </pc:sldMkLst>
        <pc:spChg chg="mod">
          <ac:chgData name="Ken Merrihew" userId="bcb7a1e886d99f07" providerId="LiveId" clId="{AC76DD2C-9B80-40A2-9E5C-ED80882C888F}" dt="2019-03-08T17:19:31.786" v="3758" actId="1036"/>
          <ac:spMkLst>
            <pc:docMk/>
            <pc:sldMk cId="1649992379" sldId="264"/>
            <ac:spMk id="3" creationId="{858D18EB-7A04-4D45-B238-22DD8C1F6428}"/>
          </ac:spMkLst>
        </pc:spChg>
        <pc:spChg chg="mod">
          <ac:chgData name="Ken Merrihew" userId="bcb7a1e886d99f07" providerId="LiveId" clId="{AC76DD2C-9B80-40A2-9E5C-ED80882C888F}" dt="2019-03-08T17:19:31.786" v="3758" actId="1036"/>
          <ac:spMkLst>
            <pc:docMk/>
            <pc:sldMk cId="1649992379" sldId="264"/>
            <ac:spMk id="5" creationId="{0FF19C60-6B0F-40B2-A017-5426A971CC24}"/>
          </ac:spMkLst>
        </pc:spChg>
        <pc:spChg chg="mod">
          <ac:chgData name="Ken Merrihew" userId="bcb7a1e886d99f07" providerId="LiveId" clId="{AC76DD2C-9B80-40A2-9E5C-ED80882C888F}" dt="2019-03-08T17:19:31.786" v="3758" actId="1036"/>
          <ac:spMkLst>
            <pc:docMk/>
            <pc:sldMk cId="1649992379" sldId="264"/>
            <ac:spMk id="7" creationId="{D0BBEBE1-1AD2-482E-A179-EEF937A15633}"/>
          </ac:spMkLst>
        </pc:spChg>
        <pc:spChg chg="add mod ord">
          <ac:chgData name="Ken Merrihew" userId="bcb7a1e886d99f07" providerId="LiveId" clId="{AC76DD2C-9B80-40A2-9E5C-ED80882C888F}" dt="2019-03-08T17:20:07.777" v="3782" actId="207"/>
          <ac:spMkLst>
            <pc:docMk/>
            <pc:sldMk cId="1649992379" sldId="264"/>
            <ac:spMk id="8" creationId="{F6C92F7C-F82F-4FED-9099-5E54165B3DAD}"/>
          </ac:spMkLst>
        </pc:spChg>
      </pc:sldChg>
      <pc:sldChg chg="delSp delAnim">
        <pc:chgData name="Ken Merrihew" userId="bcb7a1e886d99f07" providerId="LiveId" clId="{AC76DD2C-9B80-40A2-9E5C-ED80882C888F}" dt="2019-03-08T19:16:58.900" v="3931" actId="478"/>
        <pc:sldMkLst>
          <pc:docMk/>
          <pc:sldMk cId="1536889573" sldId="266"/>
        </pc:sldMkLst>
        <pc:spChg chg="del">
          <ac:chgData name="Ken Merrihew" userId="bcb7a1e886d99f07" providerId="LiveId" clId="{AC76DD2C-9B80-40A2-9E5C-ED80882C888F}" dt="2019-03-08T19:16:58.900" v="3931" actId="478"/>
          <ac:spMkLst>
            <pc:docMk/>
            <pc:sldMk cId="1536889573" sldId="266"/>
            <ac:spMk id="3" creationId="{858D18EB-7A04-4D45-B238-22DD8C1F6428}"/>
          </ac:spMkLst>
        </pc:spChg>
      </pc:sldChg>
      <pc:sldChg chg="delSp modSp ord delAnim modAnim">
        <pc:chgData name="Ken Merrihew" userId="bcb7a1e886d99f07" providerId="LiveId" clId="{AC76DD2C-9B80-40A2-9E5C-ED80882C888F}" dt="2019-03-08T04:21:19.276" v="3706" actId="20577"/>
        <pc:sldMkLst>
          <pc:docMk/>
          <pc:sldMk cId="962401867" sldId="268"/>
        </pc:sldMkLst>
        <pc:spChg chg="del">
          <ac:chgData name="Ken Merrihew" userId="bcb7a1e886d99f07" providerId="LiveId" clId="{AC76DD2C-9B80-40A2-9E5C-ED80882C888F}" dt="2019-03-06T22:52:44.827" v="3131" actId="478"/>
          <ac:spMkLst>
            <pc:docMk/>
            <pc:sldMk cId="962401867" sldId="268"/>
            <ac:spMk id="3" creationId="{858D18EB-7A04-4D45-B238-22DD8C1F6428}"/>
          </ac:spMkLst>
        </pc:spChg>
        <pc:spChg chg="mod">
          <ac:chgData name="Ken Merrihew" userId="bcb7a1e886d99f07" providerId="LiveId" clId="{AC76DD2C-9B80-40A2-9E5C-ED80882C888F}" dt="2019-03-08T04:21:19.276" v="3706" actId="20577"/>
          <ac:spMkLst>
            <pc:docMk/>
            <pc:sldMk cId="962401867" sldId="268"/>
            <ac:spMk id="24" creationId="{4FAC4BA9-5617-48E7-9CA9-0461D9B1D7EC}"/>
          </ac:spMkLst>
        </pc:spChg>
      </pc:sldChg>
      <pc:sldChg chg="addSp modSp modAnim">
        <pc:chgData name="Ken Merrihew" userId="bcb7a1e886d99f07" providerId="LiveId" clId="{AC76DD2C-9B80-40A2-9E5C-ED80882C888F}" dt="2019-03-08T17:20:59.127" v="3845" actId="1036"/>
        <pc:sldMkLst>
          <pc:docMk/>
          <pc:sldMk cId="1005530731" sldId="272"/>
        </pc:sldMkLst>
        <pc:spChg chg="mod">
          <ac:chgData name="Ken Merrihew" userId="bcb7a1e886d99f07" providerId="LiveId" clId="{AC76DD2C-9B80-40A2-9E5C-ED80882C888F}" dt="2019-03-08T17:20:59.127" v="3845" actId="1036"/>
          <ac:spMkLst>
            <pc:docMk/>
            <pc:sldMk cId="1005530731" sldId="272"/>
            <ac:spMk id="3" creationId="{858D18EB-7A04-4D45-B238-22DD8C1F6428}"/>
          </ac:spMkLst>
        </pc:spChg>
        <pc:spChg chg="mod">
          <ac:chgData name="Ken Merrihew" userId="bcb7a1e886d99f07" providerId="LiveId" clId="{AC76DD2C-9B80-40A2-9E5C-ED80882C888F}" dt="2019-03-08T17:20:59.127" v="3845" actId="1036"/>
          <ac:spMkLst>
            <pc:docMk/>
            <pc:sldMk cId="1005530731" sldId="272"/>
            <ac:spMk id="5" creationId="{0FF19C60-6B0F-40B2-A017-5426A971CC24}"/>
          </ac:spMkLst>
        </pc:spChg>
        <pc:spChg chg="mod">
          <ac:chgData name="Ken Merrihew" userId="bcb7a1e886d99f07" providerId="LiveId" clId="{AC76DD2C-9B80-40A2-9E5C-ED80882C888F}" dt="2019-03-08T17:20:59.127" v="3845" actId="1036"/>
          <ac:spMkLst>
            <pc:docMk/>
            <pc:sldMk cId="1005530731" sldId="272"/>
            <ac:spMk id="7" creationId="{D0BBEBE1-1AD2-482E-A179-EEF937A15633}"/>
          </ac:spMkLst>
        </pc:spChg>
        <pc:spChg chg="mod">
          <ac:chgData name="Ken Merrihew" userId="bcb7a1e886d99f07" providerId="LiveId" clId="{AC76DD2C-9B80-40A2-9E5C-ED80882C888F}" dt="2019-03-08T17:20:59.127" v="3845" actId="1036"/>
          <ac:spMkLst>
            <pc:docMk/>
            <pc:sldMk cId="1005530731" sldId="272"/>
            <ac:spMk id="8" creationId="{DC71D314-D027-4EE1-8F9C-65F6E705DD68}"/>
          </ac:spMkLst>
        </pc:spChg>
        <pc:spChg chg="add">
          <ac:chgData name="Ken Merrihew" userId="bcb7a1e886d99f07" providerId="LiveId" clId="{AC76DD2C-9B80-40A2-9E5C-ED80882C888F}" dt="2019-03-08T17:20:47.711" v="3816"/>
          <ac:spMkLst>
            <pc:docMk/>
            <pc:sldMk cId="1005530731" sldId="272"/>
            <ac:spMk id="9" creationId="{4E5A7F6D-FAB8-46F2-B62D-246F684CD4D9}"/>
          </ac:spMkLst>
        </pc:spChg>
      </pc:sldChg>
      <pc:sldChg chg="addSp modSp modAnim">
        <pc:chgData name="Ken Merrihew" userId="bcb7a1e886d99f07" providerId="LiveId" clId="{AC76DD2C-9B80-40A2-9E5C-ED80882C888F}" dt="2019-03-08T17:21:18.602" v="3905" actId="1035"/>
        <pc:sldMkLst>
          <pc:docMk/>
          <pc:sldMk cId="592985504" sldId="273"/>
        </pc:sldMkLst>
        <pc:spChg chg="mod">
          <ac:chgData name="Ken Merrihew" userId="bcb7a1e886d99f07" providerId="LiveId" clId="{AC76DD2C-9B80-40A2-9E5C-ED80882C888F}" dt="2019-03-08T17:21:18.602" v="3905" actId="1035"/>
          <ac:spMkLst>
            <pc:docMk/>
            <pc:sldMk cId="592985504" sldId="273"/>
            <ac:spMk id="3" creationId="{858D18EB-7A04-4D45-B238-22DD8C1F6428}"/>
          </ac:spMkLst>
        </pc:spChg>
        <pc:spChg chg="mod">
          <ac:chgData name="Ken Merrihew" userId="bcb7a1e886d99f07" providerId="LiveId" clId="{AC76DD2C-9B80-40A2-9E5C-ED80882C888F}" dt="2019-03-08T17:21:18.602" v="3905" actId="1035"/>
          <ac:spMkLst>
            <pc:docMk/>
            <pc:sldMk cId="592985504" sldId="273"/>
            <ac:spMk id="7" creationId="{D0BBEBE1-1AD2-482E-A179-EEF937A15633}"/>
          </ac:spMkLst>
        </pc:spChg>
        <pc:spChg chg="mod">
          <ac:chgData name="Ken Merrihew" userId="bcb7a1e886d99f07" providerId="LiveId" clId="{AC76DD2C-9B80-40A2-9E5C-ED80882C888F}" dt="2019-03-08T17:21:18.602" v="3905" actId="1035"/>
          <ac:spMkLst>
            <pc:docMk/>
            <pc:sldMk cId="592985504" sldId="273"/>
            <ac:spMk id="8" creationId="{DC71D314-D027-4EE1-8F9C-65F6E705DD68}"/>
          </ac:spMkLst>
        </pc:spChg>
        <pc:spChg chg="add">
          <ac:chgData name="Ken Merrihew" userId="bcb7a1e886d99f07" providerId="LiveId" clId="{AC76DD2C-9B80-40A2-9E5C-ED80882C888F}" dt="2019-03-08T17:21:09.742" v="3878"/>
          <ac:spMkLst>
            <pc:docMk/>
            <pc:sldMk cId="592985504" sldId="273"/>
            <ac:spMk id="9" creationId="{70EE6C4E-1403-43A0-81F8-4B4E6E6C9684}"/>
          </ac:spMkLst>
        </pc:spChg>
      </pc:sldChg>
      <pc:sldChg chg="modSp">
        <pc:chgData name="Ken Merrihew" userId="bcb7a1e886d99f07" providerId="LiveId" clId="{AC76DD2C-9B80-40A2-9E5C-ED80882C888F}" dt="2019-03-08T18:14:41.738" v="3930" actId="20577"/>
        <pc:sldMkLst>
          <pc:docMk/>
          <pc:sldMk cId="4170580596" sldId="274"/>
        </pc:sldMkLst>
        <pc:spChg chg="mod">
          <ac:chgData name="Ken Merrihew" userId="bcb7a1e886d99f07" providerId="LiveId" clId="{AC76DD2C-9B80-40A2-9E5C-ED80882C888F}" dt="2019-03-08T18:14:41.738" v="3930" actId="20577"/>
          <ac:spMkLst>
            <pc:docMk/>
            <pc:sldMk cId="4170580596" sldId="274"/>
            <ac:spMk id="3" creationId="{858D18EB-7A04-4D45-B238-22DD8C1F6428}"/>
          </ac:spMkLst>
        </pc:spChg>
      </pc:sldChg>
      <pc:sldChg chg="modSp modAnim">
        <pc:chgData name="Ken Merrihew" userId="bcb7a1e886d99f07" providerId="LiveId" clId="{AC76DD2C-9B80-40A2-9E5C-ED80882C888F}" dt="2019-03-01T16:50:03.266" v="676" actId="167"/>
        <pc:sldMkLst>
          <pc:docMk/>
          <pc:sldMk cId="2465246610" sldId="276"/>
        </pc:sldMkLst>
        <pc:spChg chg="mod ord">
          <ac:chgData name="Ken Merrihew" userId="bcb7a1e886d99f07" providerId="LiveId" clId="{AC76DD2C-9B80-40A2-9E5C-ED80882C888F}" dt="2019-03-01T16:49:49.015" v="673" actId="167"/>
          <ac:spMkLst>
            <pc:docMk/>
            <pc:sldMk cId="2465246610" sldId="276"/>
            <ac:spMk id="2" creationId="{998ACE7B-5B65-4D9E-8B04-ECB768B40F1D}"/>
          </ac:spMkLst>
        </pc:spChg>
        <pc:spChg chg="mod">
          <ac:chgData name="Ken Merrihew" userId="bcb7a1e886d99f07" providerId="LiveId" clId="{AC76DD2C-9B80-40A2-9E5C-ED80882C888F}" dt="2019-03-01T16:33:00.953" v="662" actId="14100"/>
          <ac:spMkLst>
            <pc:docMk/>
            <pc:sldMk cId="2465246610" sldId="276"/>
            <ac:spMk id="22" creationId="{118C27A5-578A-4E7D-8B79-4A4B5A7EB935}"/>
          </ac:spMkLst>
        </pc:spChg>
        <pc:spChg chg="mod ord">
          <ac:chgData name="Ken Merrihew" userId="bcb7a1e886d99f07" providerId="LiveId" clId="{AC76DD2C-9B80-40A2-9E5C-ED80882C888F}" dt="2019-03-01T16:50:00.106" v="675" actId="167"/>
          <ac:spMkLst>
            <pc:docMk/>
            <pc:sldMk cId="2465246610" sldId="276"/>
            <ac:spMk id="31" creationId="{882A6D94-D4C3-42C9-A3B8-A8AA7DDB2EB3}"/>
          </ac:spMkLst>
        </pc:spChg>
        <pc:spChg chg="mod">
          <ac:chgData name="Ken Merrihew" userId="bcb7a1e886d99f07" providerId="LiveId" clId="{AC76DD2C-9B80-40A2-9E5C-ED80882C888F}" dt="2019-03-01T16:28:44.448" v="658" actId="339"/>
          <ac:spMkLst>
            <pc:docMk/>
            <pc:sldMk cId="2465246610" sldId="276"/>
            <ac:spMk id="32" creationId="{4D71DC7C-164D-4E85-ACAF-ED2368CAD2CB}"/>
          </ac:spMkLst>
        </pc:spChg>
        <pc:spChg chg="mod">
          <ac:chgData name="Ken Merrihew" userId="bcb7a1e886d99f07" providerId="LiveId" clId="{AC76DD2C-9B80-40A2-9E5C-ED80882C888F}" dt="2019-03-01T16:28:44.448" v="658" actId="339"/>
          <ac:spMkLst>
            <pc:docMk/>
            <pc:sldMk cId="2465246610" sldId="276"/>
            <ac:spMk id="33" creationId="{CAF03520-C56F-49EF-AEC4-2FE404450100}"/>
          </ac:spMkLst>
        </pc:spChg>
        <pc:spChg chg="mod">
          <ac:chgData name="Ken Merrihew" userId="bcb7a1e886d99f07" providerId="LiveId" clId="{AC76DD2C-9B80-40A2-9E5C-ED80882C888F}" dt="2019-03-01T16:28:44.448" v="658" actId="339"/>
          <ac:spMkLst>
            <pc:docMk/>
            <pc:sldMk cId="2465246610" sldId="276"/>
            <ac:spMk id="34" creationId="{8D270119-5BE8-46FB-9080-C0B78A4CAC66}"/>
          </ac:spMkLst>
        </pc:spChg>
        <pc:grpChg chg="ord">
          <ac:chgData name="Ken Merrihew" userId="bcb7a1e886d99f07" providerId="LiveId" clId="{AC76DD2C-9B80-40A2-9E5C-ED80882C888F}" dt="2019-03-01T16:50:03.266" v="676" actId="167"/>
          <ac:grpSpMkLst>
            <pc:docMk/>
            <pc:sldMk cId="2465246610" sldId="276"/>
            <ac:grpSpMk id="4" creationId="{1B451DA2-A50C-439F-BD73-35144B8E9A5C}"/>
          </ac:grpSpMkLst>
        </pc:grpChg>
      </pc:sldChg>
      <pc:sldChg chg="modSp">
        <pc:chgData name="Ken Merrihew" userId="bcb7a1e886d99f07" providerId="LiveId" clId="{AC76DD2C-9B80-40A2-9E5C-ED80882C888F}" dt="2019-03-06T19:56:38.082" v="3116" actId="1038"/>
        <pc:sldMkLst>
          <pc:docMk/>
          <pc:sldMk cId="1866332954" sldId="278"/>
        </pc:sldMkLst>
        <pc:spChg chg="mod">
          <ac:chgData name="Ken Merrihew" userId="bcb7a1e886d99f07" providerId="LiveId" clId="{AC76DD2C-9B80-40A2-9E5C-ED80882C888F}" dt="2019-03-06T19:56:23.298" v="3060" actId="1037"/>
          <ac:spMkLst>
            <pc:docMk/>
            <pc:sldMk cId="1866332954" sldId="278"/>
            <ac:spMk id="27" creationId="{1CE0103C-A517-4474-A234-8527105DA056}"/>
          </ac:spMkLst>
        </pc:spChg>
        <pc:spChg chg="mod">
          <ac:chgData name="Ken Merrihew" userId="bcb7a1e886d99f07" providerId="LiveId" clId="{AC76DD2C-9B80-40A2-9E5C-ED80882C888F}" dt="2019-03-06T19:56:38.082" v="3116" actId="1038"/>
          <ac:spMkLst>
            <pc:docMk/>
            <pc:sldMk cId="1866332954" sldId="278"/>
            <ac:spMk id="28" creationId="{714FC6FB-0475-4BDC-AD99-CCFEE7B1BAA1}"/>
          </ac:spMkLst>
        </pc:spChg>
        <pc:spChg chg="mod">
          <ac:chgData name="Ken Merrihew" userId="bcb7a1e886d99f07" providerId="LiveId" clId="{AC76DD2C-9B80-40A2-9E5C-ED80882C888F}" dt="2019-03-06T19:56:09.532" v="3040" actId="20577"/>
          <ac:spMkLst>
            <pc:docMk/>
            <pc:sldMk cId="1866332954" sldId="278"/>
            <ac:spMk id="29" creationId="{FBD488B9-14DA-4BC5-84CE-F81CCDF784CB}"/>
          </ac:spMkLst>
        </pc:spChg>
      </pc:sldChg>
      <pc:sldChg chg="addSp delSp modSp add delAnim modAnim">
        <pc:chgData name="Ken Merrihew" userId="bcb7a1e886d99f07" providerId="LiveId" clId="{AC76DD2C-9B80-40A2-9E5C-ED80882C888F}" dt="2019-03-01T15:56:38.668" v="379"/>
        <pc:sldMkLst>
          <pc:docMk/>
          <pc:sldMk cId="2247451166" sldId="279"/>
        </pc:sldMkLst>
        <pc:spChg chg="mod">
          <ac:chgData name="Ken Merrihew" userId="bcb7a1e886d99f07" providerId="LiveId" clId="{AC76DD2C-9B80-40A2-9E5C-ED80882C888F}" dt="2019-02-28T19:57:40.873" v="8" actId="207"/>
          <ac:spMkLst>
            <pc:docMk/>
            <pc:sldMk cId="2247451166" sldId="279"/>
            <ac:spMk id="27" creationId="{1CE0103C-A517-4474-A234-8527105DA056}"/>
          </ac:spMkLst>
        </pc:spChg>
        <pc:spChg chg="del">
          <ac:chgData name="Ken Merrihew" userId="bcb7a1e886d99f07" providerId="LiveId" clId="{AC76DD2C-9B80-40A2-9E5C-ED80882C888F}" dt="2019-02-28T19:57:26.216" v="2" actId="478"/>
          <ac:spMkLst>
            <pc:docMk/>
            <pc:sldMk cId="2247451166" sldId="279"/>
            <ac:spMk id="28" creationId="{714FC6FB-0475-4BDC-AD99-CCFEE7B1BAA1}"/>
          </ac:spMkLst>
        </pc:spChg>
        <pc:spChg chg="del">
          <ac:chgData name="Ken Merrihew" userId="bcb7a1e886d99f07" providerId="LiveId" clId="{AC76DD2C-9B80-40A2-9E5C-ED80882C888F}" dt="2019-02-28T19:57:25.048" v="1" actId="478"/>
          <ac:spMkLst>
            <pc:docMk/>
            <pc:sldMk cId="2247451166" sldId="279"/>
            <ac:spMk id="29" creationId="{FBD488B9-14DA-4BC5-84CE-F81CCDF784CB}"/>
          </ac:spMkLst>
        </pc:spChg>
        <pc:picChg chg="add del mod modCrop">
          <ac:chgData name="Ken Merrihew" userId="bcb7a1e886d99f07" providerId="LiveId" clId="{AC76DD2C-9B80-40A2-9E5C-ED80882C888F}" dt="2019-03-01T15:56:38.668" v="379"/>
          <ac:picMkLst>
            <pc:docMk/>
            <pc:sldMk cId="2247451166" sldId="279"/>
            <ac:picMk id="5122" creationId="{CB910503-26D1-4884-9C33-82B78A0FA113}"/>
          </ac:picMkLst>
        </pc:picChg>
      </pc:sldChg>
      <pc:sldChg chg="addSp delSp modSp add ord delAnim modAnim">
        <pc:chgData name="Ken Merrihew" userId="bcb7a1e886d99f07" providerId="LiveId" clId="{AC76DD2C-9B80-40A2-9E5C-ED80882C888F}" dt="2019-03-01T16:39:50.837" v="664"/>
        <pc:sldMkLst>
          <pc:docMk/>
          <pc:sldMk cId="2482525345" sldId="282"/>
        </pc:sldMkLst>
        <pc:spChg chg="del">
          <ac:chgData name="Ken Merrihew" userId="bcb7a1e886d99f07" providerId="LiveId" clId="{AC76DD2C-9B80-40A2-9E5C-ED80882C888F}" dt="2019-02-28T20:40:09.361" v="124" actId="478"/>
          <ac:spMkLst>
            <pc:docMk/>
            <pc:sldMk cId="2482525345" sldId="282"/>
            <ac:spMk id="2" creationId="{8F598C6E-4C97-4192-AC89-41B466890BD6}"/>
          </ac:spMkLst>
        </pc:spChg>
        <pc:spChg chg="del">
          <ac:chgData name="Ken Merrihew" userId="bcb7a1e886d99f07" providerId="LiveId" clId="{AC76DD2C-9B80-40A2-9E5C-ED80882C888F}" dt="2019-02-28T20:40:09.361" v="124" actId="478"/>
          <ac:spMkLst>
            <pc:docMk/>
            <pc:sldMk cId="2482525345" sldId="282"/>
            <ac:spMk id="3" creationId="{32F11470-F9F1-4A3D-8900-A241B9105B7A}"/>
          </ac:spMkLst>
        </pc:spChg>
        <pc:spChg chg="add del mod">
          <ac:chgData name="Ken Merrihew" userId="bcb7a1e886d99f07" providerId="LiveId" clId="{AC76DD2C-9B80-40A2-9E5C-ED80882C888F}" dt="2019-02-28T20:42:01.989" v="141"/>
          <ac:spMkLst>
            <pc:docMk/>
            <pc:sldMk cId="2482525345" sldId="282"/>
            <ac:spMk id="7" creationId="{AAED00F0-85AD-4F18-85FC-5A899FFF3ACC}"/>
          </ac:spMkLst>
        </pc:spChg>
        <pc:spChg chg="add del mod">
          <ac:chgData name="Ken Merrihew" userId="bcb7a1e886d99f07" providerId="LiveId" clId="{AC76DD2C-9B80-40A2-9E5C-ED80882C888F}" dt="2019-02-28T20:42:01.989" v="141"/>
          <ac:spMkLst>
            <pc:docMk/>
            <pc:sldMk cId="2482525345" sldId="282"/>
            <ac:spMk id="8" creationId="{C775FCD9-9881-47D2-A3C1-5174DA3B4D86}"/>
          </ac:spMkLst>
        </pc:spChg>
        <pc:spChg chg="del mod">
          <ac:chgData name="Ken Merrihew" userId="bcb7a1e886d99f07" providerId="LiveId" clId="{AC76DD2C-9B80-40A2-9E5C-ED80882C888F}" dt="2019-03-01T04:01:48.865" v="263" actId="478"/>
          <ac:spMkLst>
            <pc:docMk/>
            <pc:sldMk cId="2482525345" sldId="282"/>
            <ac:spMk id="11" creationId="{B18AEFB7-DDC5-446D-ACDB-F1964CC13AAB}"/>
          </ac:spMkLst>
        </pc:spChg>
        <pc:spChg chg="add del mod">
          <ac:chgData name="Ken Merrihew" userId="bcb7a1e886d99f07" providerId="LiveId" clId="{AC76DD2C-9B80-40A2-9E5C-ED80882C888F}" dt="2019-03-01T03:55:27.395" v="160" actId="478"/>
          <ac:spMkLst>
            <pc:docMk/>
            <pc:sldMk cId="2482525345" sldId="282"/>
            <ac:spMk id="12" creationId="{F1E312A5-3A23-4564-A413-5EE3A6337745}"/>
          </ac:spMkLst>
        </pc:spChg>
        <pc:spChg chg="add del mod">
          <ac:chgData name="Ken Merrihew" userId="bcb7a1e886d99f07" providerId="LiveId" clId="{AC76DD2C-9B80-40A2-9E5C-ED80882C888F}" dt="2019-03-01T03:55:25.962" v="159" actId="478"/>
          <ac:spMkLst>
            <pc:docMk/>
            <pc:sldMk cId="2482525345" sldId="282"/>
            <ac:spMk id="15" creationId="{8D0F7726-D3E2-446B-8A13-81EFFA97BFA4}"/>
          </ac:spMkLst>
        </pc:spChg>
        <pc:picChg chg="add del mod">
          <ac:chgData name="Ken Merrihew" userId="bcb7a1e886d99f07" providerId="LiveId" clId="{AC76DD2C-9B80-40A2-9E5C-ED80882C888F}" dt="2019-03-01T04:01:50.455" v="264" actId="478"/>
          <ac:picMkLst>
            <pc:docMk/>
            <pc:sldMk cId="2482525345" sldId="282"/>
            <ac:picMk id="5" creationId="{17664D22-6B71-451A-953D-0BE614347C08}"/>
          </ac:picMkLst>
        </pc:picChg>
        <pc:picChg chg="add del mod">
          <ac:chgData name="Ken Merrihew" userId="bcb7a1e886d99f07" providerId="LiveId" clId="{AC76DD2C-9B80-40A2-9E5C-ED80882C888F}" dt="2019-03-01T04:01:12.518" v="257" actId="478"/>
          <ac:picMkLst>
            <pc:docMk/>
            <pc:sldMk cId="2482525345" sldId="282"/>
            <ac:picMk id="10" creationId="{03FD7E2C-7569-4DE2-985D-1877BCEE7394}"/>
          </ac:picMkLst>
        </pc:picChg>
        <pc:picChg chg="add mod">
          <ac:chgData name="Ken Merrihew" userId="bcb7a1e886d99f07" providerId="LiveId" clId="{AC76DD2C-9B80-40A2-9E5C-ED80882C888F}" dt="2019-03-01T15:15:41.358" v="357" actId="14100"/>
          <ac:picMkLst>
            <pc:docMk/>
            <pc:sldMk cId="2482525345" sldId="282"/>
            <ac:picMk id="14" creationId="{4597C61F-87DC-4FD6-BE9C-014968DF4C38}"/>
          </ac:picMkLst>
        </pc:picChg>
        <pc:picChg chg="del">
          <ac:chgData name="Ken Merrihew" userId="bcb7a1e886d99f07" providerId="LiveId" clId="{AC76DD2C-9B80-40A2-9E5C-ED80882C888F}" dt="2019-02-28T20:40:09.361" v="124" actId="478"/>
          <ac:picMkLst>
            <pc:docMk/>
            <pc:sldMk cId="2482525345" sldId="282"/>
            <ac:picMk id="4104" creationId="{BD3DBCC0-070B-4E9E-8A3F-B8ADE47A0F0E}"/>
          </ac:picMkLst>
        </pc:picChg>
        <pc:picChg chg="del">
          <ac:chgData name="Ken Merrihew" userId="bcb7a1e886d99f07" providerId="LiveId" clId="{AC76DD2C-9B80-40A2-9E5C-ED80882C888F}" dt="2019-02-28T20:40:09.361" v="124" actId="478"/>
          <ac:picMkLst>
            <pc:docMk/>
            <pc:sldMk cId="2482525345" sldId="282"/>
            <ac:picMk id="4106" creationId="{6BE54BB7-1F21-4329-953E-101F0DB028BA}"/>
          </ac:picMkLst>
        </pc:picChg>
      </pc:sldChg>
      <pc:sldChg chg="delSp modSp add ord modAnim">
        <pc:chgData name="Ken Merrihew" userId="bcb7a1e886d99f07" providerId="LiveId" clId="{AC76DD2C-9B80-40A2-9E5C-ED80882C888F}" dt="2019-03-08T03:36:30.429" v="3700" actId="1038"/>
        <pc:sldMkLst>
          <pc:docMk/>
          <pc:sldMk cId="380125525" sldId="284"/>
        </pc:sldMkLst>
        <pc:spChg chg="mod">
          <ac:chgData name="Ken Merrihew" userId="bcb7a1e886d99f07" providerId="LiveId" clId="{AC76DD2C-9B80-40A2-9E5C-ED80882C888F}" dt="2019-03-08T03:36:30.429" v="3700" actId="1038"/>
          <ac:spMkLst>
            <pc:docMk/>
            <pc:sldMk cId="380125525" sldId="284"/>
            <ac:spMk id="11" creationId="{B18AEFB7-DDC5-446D-ACDB-F1964CC13AAB}"/>
          </ac:spMkLst>
        </pc:spChg>
        <pc:picChg chg="del mod">
          <ac:chgData name="Ken Merrihew" userId="bcb7a1e886d99f07" providerId="LiveId" clId="{AC76DD2C-9B80-40A2-9E5C-ED80882C888F}" dt="2019-03-01T15:15:34.782" v="355" actId="478"/>
          <ac:picMkLst>
            <pc:docMk/>
            <pc:sldMk cId="380125525" sldId="284"/>
            <ac:picMk id="14" creationId="{4597C61F-87DC-4FD6-BE9C-014968DF4C38}"/>
          </ac:picMkLst>
        </pc:picChg>
      </pc:sldChg>
      <pc:sldChg chg="modSp add ord">
        <pc:chgData name="Ken Merrihew" userId="bcb7a1e886d99f07" providerId="LiveId" clId="{AC76DD2C-9B80-40A2-9E5C-ED80882C888F}" dt="2019-03-01T15:42:21.550" v="369"/>
        <pc:sldMkLst>
          <pc:docMk/>
          <pc:sldMk cId="343118917" sldId="286"/>
        </pc:sldMkLst>
        <pc:spChg chg="mod">
          <ac:chgData name="Ken Merrihew" userId="bcb7a1e886d99f07" providerId="LiveId" clId="{AC76DD2C-9B80-40A2-9E5C-ED80882C888F}" dt="2019-03-01T15:41:33.807" v="368" actId="207"/>
          <ac:spMkLst>
            <pc:docMk/>
            <pc:sldMk cId="343118917" sldId="286"/>
            <ac:spMk id="27" creationId="{1CE0103C-A517-4474-A234-8527105DA056}"/>
          </ac:spMkLst>
        </pc:spChg>
      </pc:sldChg>
      <pc:sldChg chg="add">
        <pc:chgData name="Ken Merrihew" userId="bcb7a1e886d99f07" providerId="LiveId" clId="{AC76DD2C-9B80-40A2-9E5C-ED80882C888F}" dt="2019-03-01T15:41:12.284" v="361"/>
        <pc:sldMkLst>
          <pc:docMk/>
          <pc:sldMk cId="2824203392" sldId="287"/>
        </pc:sldMkLst>
      </pc:sldChg>
      <pc:sldChg chg="addSp delSp modSp add ord delAnim modAnim">
        <pc:chgData name="Ken Merrihew" userId="bcb7a1e886d99f07" providerId="LiveId" clId="{AC76DD2C-9B80-40A2-9E5C-ED80882C888F}" dt="2019-03-01T17:43:49.114" v="1006"/>
        <pc:sldMkLst>
          <pc:docMk/>
          <pc:sldMk cId="3601629992" sldId="288"/>
        </pc:sldMkLst>
        <pc:spChg chg="add mod">
          <ac:chgData name="Ken Merrihew" userId="bcb7a1e886d99f07" providerId="LiveId" clId="{AC76DD2C-9B80-40A2-9E5C-ED80882C888F}" dt="2019-03-01T17:35:42.707" v="1003" actId="20577"/>
          <ac:spMkLst>
            <pc:docMk/>
            <pc:sldMk cId="3601629992" sldId="288"/>
            <ac:spMk id="2" creationId="{30D04726-5D63-4E12-B622-04D342573E89}"/>
          </ac:spMkLst>
        </pc:spChg>
        <pc:spChg chg="del">
          <ac:chgData name="Ken Merrihew" userId="bcb7a1e886d99f07" providerId="LiveId" clId="{AC76DD2C-9B80-40A2-9E5C-ED80882C888F}" dt="2019-03-01T15:56:32.998" v="378" actId="478"/>
          <ac:spMkLst>
            <pc:docMk/>
            <pc:sldMk cId="3601629992" sldId="288"/>
            <ac:spMk id="11" creationId="{B18AEFB7-DDC5-446D-ACDB-F1964CC13AAB}"/>
          </ac:spMkLst>
        </pc:spChg>
        <pc:picChg chg="del">
          <ac:chgData name="Ken Merrihew" userId="bcb7a1e886d99f07" providerId="LiveId" clId="{AC76DD2C-9B80-40A2-9E5C-ED80882C888F}" dt="2019-03-01T15:56:32.998" v="378" actId="478"/>
          <ac:picMkLst>
            <pc:docMk/>
            <pc:sldMk cId="3601629992" sldId="288"/>
            <ac:picMk id="5" creationId="{17664D22-6B71-451A-953D-0BE614347C08}"/>
          </ac:picMkLst>
        </pc:picChg>
        <pc:picChg chg="add mod">
          <ac:chgData name="Ken Merrihew" userId="bcb7a1e886d99f07" providerId="LiveId" clId="{AC76DD2C-9B80-40A2-9E5C-ED80882C888F}" dt="2019-03-01T16:00:52.817" v="540" actId="14100"/>
          <ac:picMkLst>
            <pc:docMk/>
            <pc:sldMk cId="3601629992" sldId="288"/>
            <ac:picMk id="7" creationId="{3F6C2543-A007-4951-84B7-6D57D0023764}"/>
          </ac:picMkLst>
        </pc:picChg>
      </pc:sldChg>
      <pc:sldChg chg="add">
        <pc:chgData name="Ken Merrihew" userId="bcb7a1e886d99f07" providerId="LiveId" clId="{AC76DD2C-9B80-40A2-9E5C-ED80882C888F}" dt="2019-03-01T15:56:29.925" v="377"/>
        <pc:sldMkLst>
          <pc:docMk/>
          <pc:sldMk cId="4124916801" sldId="289"/>
        </pc:sldMkLst>
      </pc:sldChg>
      <pc:sldChg chg="addSp modSp add modAnim">
        <pc:chgData name="Ken Merrihew" userId="bcb7a1e886d99f07" providerId="LiveId" clId="{AC76DD2C-9B80-40A2-9E5C-ED80882C888F}" dt="2019-03-08T03:33:04.845" v="3696"/>
        <pc:sldMkLst>
          <pc:docMk/>
          <pc:sldMk cId="3358315375" sldId="290"/>
        </pc:sldMkLst>
        <pc:spChg chg="add mod">
          <ac:chgData name="Ken Merrihew" userId="bcb7a1e886d99f07" providerId="LiveId" clId="{AC76DD2C-9B80-40A2-9E5C-ED80882C888F}" dt="2019-03-08T03:30:25.041" v="3684" actId="1036"/>
          <ac:spMkLst>
            <pc:docMk/>
            <pc:sldMk cId="3358315375" sldId="290"/>
            <ac:spMk id="4" creationId="{4602A5C5-0122-4063-84B3-6BFA5BF18B99}"/>
          </ac:spMkLst>
        </pc:spChg>
        <pc:spChg chg="mod">
          <ac:chgData name="Ken Merrihew" userId="bcb7a1e886d99f07" providerId="LiveId" clId="{AC76DD2C-9B80-40A2-9E5C-ED80882C888F}" dt="2019-03-08T03:30:46.519" v="3693" actId="6549"/>
          <ac:spMkLst>
            <pc:docMk/>
            <pc:sldMk cId="3358315375" sldId="290"/>
            <ac:spMk id="9" creationId="{0840690F-34D8-450B-AB0D-C92F12578AAB}"/>
          </ac:spMkLst>
        </pc:spChg>
      </pc:sldChg>
      <pc:sldChg chg="add">
        <pc:chgData name="Ken Merrihew" userId="bcb7a1e886d99f07" providerId="LiveId" clId="{AC76DD2C-9B80-40A2-9E5C-ED80882C888F}" dt="2019-03-01T16:08:11.976" v="571"/>
        <pc:sldMkLst>
          <pc:docMk/>
          <pc:sldMk cId="809805821" sldId="291"/>
        </pc:sldMkLst>
      </pc:sldChg>
      <pc:sldChg chg="modSp add modAnim">
        <pc:chgData name="Ken Merrihew" userId="bcb7a1e886d99f07" providerId="LiveId" clId="{AC76DD2C-9B80-40A2-9E5C-ED80882C888F}" dt="2019-03-01T16:23:01.781" v="619"/>
        <pc:sldMkLst>
          <pc:docMk/>
          <pc:sldMk cId="1278346939" sldId="292"/>
        </pc:sldMkLst>
        <pc:spChg chg="mod">
          <ac:chgData name="Ken Merrihew" userId="bcb7a1e886d99f07" providerId="LiveId" clId="{AC76DD2C-9B80-40A2-9E5C-ED80882C888F}" dt="2019-03-01T16:15:13.550" v="614"/>
          <ac:spMkLst>
            <pc:docMk/>
            <pc:sldMk cId="1278346939" sldId="292"/>
            <ac:spMk id="3" creationId="{858D18EB-7A04-4D45-B238-22DD8C1F6428}"/>
          </ac:spMkLst>
        </pc:spChg>
      </pc:sldChg>
      <pc:sldChg chg="modSp add modAnim">
        <pc:chgData name="Ken Merrihew" userId="bcb7a1e886d99f07" providerId="LiveId" clId="{AC76DD2C-9B80-40A2-9E5C-ED80882C888F}" dt="2019-03-01T16:23:06.329" v="620"/>
        <pc:sldMkLst>
          <pc:docMk/>
          <pc:sldMk cId="2952417571" sldId="293"/>
        </pc:sldMkLst>
        <pc:spChg chg="mod">
          <ac:chgData name="Ken Merrihew" userId="bcb7a1e886d99f07" providerId="LiveId" clId="{AC76DD2C-9B80-40A2-9E5C-ED80882C888F}" dt="2019-03-01T16:15:34.758" v="616"/>
          <ac:spMkLst>
            <pc:docMk/>
            <pc:sldMk cId="2952417571" sldId="293"/>
            <ac:spMk id="3" creationId="{858D18EB-7A04-4D45-B238-22DD8C1F6428}"/>
          </ac:spMkLst>
        </pc:spChg>
      </pc:sldChg>
      <pc:sldChg chg="modSp add modAnim">
        <pc:chgData name="Ken Merrihew" userId="bcb7a1e886d99f07" providerId="LiveId" clId="{AC76DD2C-9B80-40A2-9E5C-ED80882C888F}" dt="2019-03-01T16:23:11.914" v="621"/>
        <pc:sldMkLst>
          <pc:docMk/>
          <pc:sldMk cId="1829688234" sldId="294"/>
        </pc:sldMkLst>
        <pc:spChg chg="mod">
          <ac:chgData name="Ken Merrihew" userId="bcb7a1e886d99f07" providerId="LiveId" clId="{AC76DD2C-9B80-40A2-9E5C-ED80882C888F}" dt="2019-03-01T16:15:41.883" v="618"/>
          <ac:spMkLst>
            <pc:docMk/>
            <pc:sldMk cId="1829688234" sldId="294"/>
            <ac:spMk id="3" creationId="{858D18EB-7A04-4D45-B238-22DD8C1F6428}"/>
          </ac:spMkLst>
        </pc:spChg>
      </pc:sldChg>
      <pc:sldChg chg="addSp modSp add modAnim">
        <pc:chgData name="Ken Merrihew" userId="bcb7a1e886d99f07" providerId="LiveId" clId="{AC76DD2C-9B80-40A2-9E5C-ED80882C888F}" dt="2019-03-10T03:08:38.231" v="3977"/>
        <pc:sldMkLst>
          <pc:docMk/>
          <pc:sldMk cId="561600223" sldId="295"/>
        </pc:sldMkLst>
        <pc:spChg chg="add mod">
          <ac:chgData name="Ken Merrihew" userId="bcb7a1e886d99f07" providerId="LiveId" clId="{AC76DD2C-9B80-40A2-9E5C-ED80882C888F}" dt="2019-03-06T20:03:47.742" v="3128" actId="207"/>
          <ac:spMkLst>
            <pc:docMk/>
            <pc:sldMk cId="561600223" sldId="295"/>
            <ac:spMk id="5" creationId="{4CBA9B34-9E13-4B38-B201-E391F224DD4E}"/>
          </ac:spMkLst>
        </pc:spChg>
        <pc:picChg chg="mod">
          <ac:chgData name="Ken Merrihew" userId="bcb7a1e886d99f07" providerId="LiveId" clId="{AC76DD2C-9B80-40A2-9E5C-ED80882C888F}" dt="2019-03-01T17:56:00.683" v="1009" actId="1038"/>
          <ac:picMkLst>
            <pc:docMk/>
            <pc:sldMk cId="561600223" sldId="295"/>
            <ac:picMk id="7" creationId="{3F6C2543-A007-4951-84B7-6D57D0023764}"/>
          </ac:picMkLst>
        </pc:picChg>
      </pc:sldChg>
      <pc:sldChg chg="addSp delSp modSp add delAnim modAnim">
        <pc:chgData name="Ken Merrihew" userId="bcb7a1e886d99f07" providerId="LiveId" clId="{AC76DD2C-9B80-40A2-9E5C-ED80882C888F}" dt="2019-03-03T02:50:38.331" v="3024"/>
        <pc:sldMkLst>
          <pc:docMk/>
          <pc:sldMk cId="712994510" sldId="296"/>
        </pc:sldMkLst>
        <pc:spChg chg="add mod ord">
          <ac:chgData name="Ken Merrihew" userId="bcb7a1e886d99f07" providerId="LiveId" clId="{AC76DD2C-9B80-40A2-9E5C-ED80882C888F}" dt="2019-03-03T02:48:54.742" v="2974" actId="14100"/>
          <ac:spMkLst>
            <pc:docMk/>
            <pc:sldMk cId="712994510" sldId="296"/>
            <ac:spMk id="2" creationId="{A0EFCFDA-6ADA-4341-8543-C04AD2B80E96}"/>
          </ac:spMkLst>
        </pc:spChg>
        <pc:spChg chg="mod ord">
          <ac:chgData name="Ken Merrihew" userId="bcb7a1e886d99f07" providerId="LiveId" clId="{AC76DD2C-9B80-40A2-9E5C-ED80882C888F}" dt="2019-03-03T02:48:09.899" v="2936" actId="167"/>
          <ac:spMkLst>
            <pc:docMk/>
            <pc:sldMk cId="712994510" sldId="296"/>
            <ac:spMk id="3" creationId="{858D18EB-7A04-4D45-B238-22DD8C1F6428}"/>
          </ac:spMkLst>
        </pc:spChg>
        <pc:spChg chg="mod">
          <ac:chgData name="Ken Merrihew" userId="bcb7a1e886d99f07" providerId="LiveId" clId="{AC76DD2C-9B80-40A2-9E5C-ED80882C888F}" dt="2019-03-03T02:49:21.744" v="3021" actId="1036"/>
          <ac:spMkLst>
            <pc:docMk/>
            <pc:sldMk cId="712994510" sldId="296"/>
            <ac:spMk id="7" creationId="{D0BBEBE1-1AD2-482E-A179-EEF937A15633}"/>
          </ac:spMkLst>
        </pc:spChg>
        <pc:spChg chg="del">
          <ac:chgData name="Ken Merrihew" userId="bcb7a1e886d99f07" providerId="LiveId" clId="{AC76DD2C-9B80-40A2-9E5C-ED80882C888F}" dt="2019-03-01T19:41:50.731" v="1053" actId="478"/>
          <ac:spMkLst>
            <pc:docMk/>
            <pc:sldMk cId="712994510" sldId="296"/>
            <ac:spMk id="8" creationId="{DC71D314-D027-4EE1-8F9C-65F6E705DD68}"/>
          </ac:spMkLst>
        </pc:spChg>
        <pc:spChg chg="add mod">
          <ac:chgData name="Ken Merrihew" userId="bcb7a1e886d99f07" providerId="LiveId" clId="{AC76DD2C-9B80-40A2-9E5C-ED80882C888F}" dt="2019-03-03T02:49:21.744" v="3021" actId="1036"/>
          <ac:spMkLst>
            <pc:docMk/>
            <pc:sldMk cId="712994510" sldId="296"/>
            <ac:spMk id="9" creationId="{FBB725BB-EBCB-44AF-8F21-6F7507782F15}"/>
          </ac:spMkLst>
        </pc:spChg>
        <pc:picChg chg="add mod ord modCrop">
          <ac:chgData name="Ken Merrihew" userId="bcb7a1e886d99f07" providerId="LiveId" clId="{AC76DD2C-9B80-40A2-9E5C-ED80882C888F}" dt="2019-03-03T02:47:29.610" v="2919" actId="1076"/>
          <ac:picMkLst>
            <pc:docMk/>
            <pc:sldMk cId="712994510" sldId="296"/>
            <ac:picMk id="1026" creationId="{50BEB77F-25C7-49A2-9053-01BBA90B3BB9}"/>
          </ac:picMkLst>
        </pc:picChg>
      </pc:sldChg>
      <pc:sldChg chg="add">
        <pc:chgData name="Ken Merrihew" userId="bcb7a1e886d99f07" providerId="LiveId" clId="{AC76DD2C-9B80-40A2-9E5C-ED80882C888F}" dt="2019-03-01T19:41:18.542" v="1013"/>
        <pc:sldMkLst>
          <pc:docMk/>
          <pc:sldMk cId="2944483815" sldId="297"/>
        </pc:sldMkLst>
      </pc:sldChg>
      <pc:sldChg chg="addSp delSp modSp add delAnim modAnim">
        <pc:chgData name="Ken Merrihew" userId="bcb7a1e886d99f07" providerId="LiveId" clId="{AC76DD2C-9B80-40A2-9E5C-ED80882C888F}" dt="2019-03-01T20:11:53.189" v="1808" actId="1035"/>
        <pc:sldMkLst>
          <pc:docMk/>
          <pc:sldMk cId="3778373592" sldId="298"/>
        </pc:sldMkLst>
        <pc:spChg chg="mod">
          <ac:chgData name="Ken Merrihew" userId="bcb7a1e886d99f07" providerId="LiveId" clId="{AC76DD2C-9B80-40A2-9E5C-ED80882C888F}" dt="2019-03-01T19:50:48.633" v="1630" actId="14100"/>
          <ac:spMkLst>
            <pc:docMk/>
            <pc:sldMk cId="3778373592" sldId="298"/>
            <ac:spMk id="3" creationId="{858D18EB-7A04-4D45-B238-22DD8C1F6428}"/>
          </ac:spMkLst>
        </pc:spChg>
        <pc:spChg chg="del">
          <ac:chgData name="Ken Merrihew" userId="bcb7a1e886d99f07" providerId="LiveId" clId="{AC76DD2C-9B80-40A2-9E5C-ED80882C888F}" dt="2019-03-01T19:46:40.678" v="1175" actId="478"/>
          <ac:spMkLst>
            <pc:docMk/>
            <pc:sldMk cId="3778373592" sldId="298"/>
            <ac:spMk id="7" creationId="{D0BBEBE1-1AD2-482E-A179-EEF937A15633}"/>
          </ac:spMkLst>
        </pc:spChg>
        <pc:spChg chg="add mod">
          <ac:chgData name="Ken Merrihew" userId="bcb7a1e886d99f07" providerId="LiveId" clId="{AC76DD2C-9B80-40A2-9E5C-ED80882C888F}" dt="2019-03-01T19:51:10.298" v="1650" actId="1036"/>
          <ac:spMkLst>
            <pc:docMk/>
            <pc:sldMk cId="3778373592" sldId="298"/>
            <ac:spMk id="8" creationId="{F24EAA00-7D48-4DC5-85FA-C13707D776F1}"/>
          </ac:spMkLst>
        </pc:spChg>
        <pc:spChg chg="del">
          <ac:chgData name="Ken Merrihew" userId="bcb7a1e886d99f07" providerId="LiveId" clId="{AC76DD2C-9B80-40A2-9E5C-ED80882C888F}" dt="2019-03-01T19:46:40.678" v="1175" actId="478"/>
          <ac:spMkLst>
            <pc:docMk/>
            <pc:sldMk cId="3778373592" sldId="298"/>
            <ac:spMk id="9" creationId="{FBB725BB-EBCB-44AF-8F21-6F7507782F15}"/>
          </ac:spMkLst>
        </pc:spChg>
        <pc:spChg chg="add mod">
          <ac:chgData name="Ken Merrihew" userId="bcb7a1e886d99f07" providerId="LiveId" clId="{AC76DD2C-9B80-40A2-9E5C-ED80882C888F}" dt="2019-03-01T19:51:20.521" v="1661" actId="1036"/>
          <ac:spMkLst>
            <pc:docMk/>
            <pc:sldMk cId="3778373592" sldId="298"/>
            <ac:spMk id="10" creationId="{3C625F02-CBB6-472C-9006-FE3F3A3510BB}"/>
          </ac:spMkLst>
        </pc:spChg>
        <pc:spChg chg="add mod">
          <ac:chgData name="Ken Merrihew" userId="bcb7a1e886d99f07" providerId="LiveId" clId="{AC76DD2C-9B80-40A2-9E5C-ED80882C888F}" dt="2019-03-01T19:51:27.556" v="1673" actId="1036"/>
          <ac:spMkLst>
            <pc:docMk/>
            <pc:sldMk cId="3778373592" sldId="298"/>
            <ac:spMk id="11" creationId="{136A470C-2B5C-480C-8145-31A6AC70B08B}"/>
          </ac:spMkLst>
        </pc:spChg>
        <pc:spChg chg="add mod">
          <ac:chgData name="Ken Merrihew" userId="bcb7a1e886d99f07" providerId="LiveId" clId="{AC76DD2C-9B80-40A2-9E5C-ED80882C888F}" dt="2019-03-01T19:51:33.779" v="1683" actId="1036"/>
          <ac:spMkLst>
            <pc:docMk/>
            <pc:sldMk cId="3778373592" sldId="298"/>
            <ac:spMk id="12" creationId="{0AF47681-574B-4535-AB1F-B7844EDD83F6}"/>
          </ac:spMkLst>
        </pc:spChg>
        <pc:spChg chg="add mod ord">
          <ac:chgData name="Ken Merrihew" userId="bcb7a1e886d99f07" providerId="LiveId" clId="{AC76DD2C-9B80-40A2-9E5C-ED80882C888F}" dt="2019-03-01T20:09:31.049" v="1765" actId="166"/>
          <ac:spMkLst>
            <pc:docMk/>
            <pc:sldMk cId="3778373592" sldId="298"/>
            <ac:spMk id="13" creationId="{9FBAB667-92EF-4584-A672-4B57567DBC10}"/>
          </ac:spMkLst>
        </pc:spChg>
        <pc:spChg chg="add mod">
          <ac:chgData name="Ken Merrihew" userId="bcb7a1e886d99f07" providerId="LiveId" clId="{AC76DD2C-9B80-40A2-9E5C-ED80882C888F}" dt="2019-03-01T19:55:36.529" v="1696" actId="1036"/>
          <ac:spMkLst>
            <pc:docMk/>
            <pc:sldMk cId="3778373592" sldId="298"/>
            <ac:spMk id="14" creationId="{6477924F-471A-498C-AC5B-04898ABC0EF2}"/>
          </ac:spMkLst>
        </pc:spChg>
        <pc:picChg chg="add del mod">
          <ac:chgData name="Ken Merrihew" userId="bcb7a1e886d99f07" providerId="LiveId" clId="{AC76DD2C-9B80-40A2-9E5C-ED80882C888F}" dt="2019-03-01T20:11:00.639" v="1776" actId="478"/>
          <ac:picMkLst>
            <pc:docMk/>
            <pc:sldMk cId="3778373592" sldId="298"/>
            <ac:picMk id="8194" creationId="{8C223D9D-3AB4-49E5-81B4-D26467AC5E61}"/>
          </ac:picMkLst>
        </pc:picChg>
        <pc:picChg chg="add mod ord">
          <ac:chgData name="Ken Merrihew" userId="bcb7a1e886d99f07" providerId="LiveId" clId="{AC76DD2C-9B80-40A2-9E5C-ED80882C888F}" dt="2019-03-01T20:11:53.189" v="1808" actId="1035"/>
          <ac:picMkLst>
            <pc:docMk/>
            <pc:sldMk cId="3778373592" sldId="298"/>
            <ac:picMk id="8196" creationId="{032863BD-AF92-4FDD-B924-9382A44B3E52}"/>
          </ac:picMkLst>
        </pc:picChg>
      </pc:sldChg>
      <pc:sldChg chg="addSp delSp modSp add delAnim modAnim">
        <pc:chgData name="Ken Merrihew" userId="bcb7a1e886d99f07" providerId="LiveId" clId="{AC76DD2C-9B80-40A2-9E5C-ED80882C888F}" dt="2019-03-03T02:58:12.489" v="3035" actId="688"/>
        <pc:sldMkLst>
          <pc:docMk/>
          <pc:sldMk cId="1154604906" sldId="299"/>
        </pc:sldMkLst>
        <pc:spChg chg="mod">
          <ac:chgData name="Ken Merrihew" userId="bcb7a1e886d99f07" providerId="LiveId" clId="{AC76DD2C-9B80-40A2-9E5C-ED80882C888F}" dt="2019-03-01T20:54:14.393" v="2120" actId="207"/>
          <ac:spMkLst>
            <pc:docMk/>
            <pc:sldMk cId="1154604906" sldId="299"/>
            <ac:spMk id="3" creationId="{858D18EB-7A04-4D45-B238-22DD8C1F6428}"/>
          </ac:spMkLst>
        </pc:spChg>
        <pc:spChg chg="del">
          <ac:chgData name="Ken Merrihew" userId="bcb7a1e886d99f07" providerId="LiveId" clId="{AC76DD2C-9B80-40A2-9E5C-ED80882C888F}" dt="2019-03-01T20:17:09.343" v="1810" actId="478"/>
          <ac:spMkLst>
            <pc:docMk/>
            <pc:sldMk cId="1154604906" sldId="299"/>
            <ac:spMk id="8" creationId="{F24EAA00-7D48-4DC5-85FA-C13707D776F1}"/>
          </ac:spMkLst>
        </pc:spChg>
        <pc:spChg chg="del">
          <ac:chgData name="Ken Merrihew" userId="bcb7a1e886d99f07" providerId="LiveId" clId="{AC76DD2C-9B80-40A2-9E5C-ED80882C888F}" dt="2019-03-01T20:17:09.343" v="1810" actId="478"/>
          <ac:spMkLst>
            <pc:docMk/>
            <pc:sldMk cId="1154604906" sldId="299"/>
            <ac:spMk id="10" creationId="{3C625F02-CBB6-472C-9006-FE3F3A3510BB}"/>
          </ac:spMkLst>
        </pc:spChg>
        <pc:spChg chg="del">
          <ac:chgData name="Ken Merrihew" userId="bcb7a1e886d99f07" providerId="LiveId" clId="{AC76DD2C-9B80-40A2-9E5C-ED80882C888F}" dt="2019-03-01T20:17:09.343" v="1810" actId="478"/>
          <ac:spMkLst>
            <pc:docMk/>
            <pc:sldMk cId="1154604906" sldId="299"/>
            <ac:spMk id="11" creationId="{136A470C-2B5C-480C-8145-31A6AC70B08B}"/>
          </ac:spMkLst>
        </pc:spChg>
        <pc:spChg chg="del">
          <ac:chgData name="Ken Merrihew" userId="bcb7a1e886d99f07" providerId="LiveId" clId="{AC76DD2C-9B80-40A2-9E5C-ED80882C888F}" dt="2019-03-01T20:17:09.343" v="1810" actId="478"/>
          <ac:spMkLst>
            <pc:docMk/>
            <pc:sldMk cId="1154604906" sldId="299"/>
            <ac:spMk id="12" creationId="{0AF47681-574B-4535-AB1F-B7844EDD83F6}"/>
          </ac:spMkLst>
        </pc:spChg>
        <pc:spChg chg="del">
          <ac:chgData name="Ken Merrihew" userId="bcb7a1e886d99f07" providerId="LiveId" clId="{AC76DD2C-9B80-40A2-9E5C-ED80882C888F}" dt="2019-03-01T20:17:09.343" v="1810" actId="478"/>
          <ac:spMkLst>
            <pc:docMk/>
            <pc:sldMk cId="1154604906" sldId="299"/>
            <ac:spMk id="13" creationId="{9FBAB667-92EF-4584-A672-4B57567DBC10}"/>
          </ac:spMkLst>
        </pc:spChg>
        <pc:spChg chg="del">
          <ac:chgData name="Ken Merrihew" userId="bcb7a1e886d99f07" providerId="LiveId" clId="{AC76DD2C-9B80-40A2-9E5C-ED80882C888F}" dt="2019-03-01T20:17:09.343" v="1810" actId="478"/>
          <ac:spMkLst>
            <pc:docMk/>
            <pc:sldMk cId="1154604906" sldId="299"/>
            <ac:spMk id="14" creationId="{6477924F-471A-498C-AC5B-04898ABC0EF2}"/>
          </ac:spMkLst>
        </pc:spChg>
        <pc:spChg chg="add mod">
          <ac:chgData name="Ken Merrihew" userId="bcb7a1e886d99f07" providerId="LiveId" clId="{AC76DD2C-9B80-40A2-9E5C-ED80882C888F}" dt="2019-03-01T20:18:46.259" v="1895" actId="1036"/>
          <ac:spMkLst>
            <pc:docMk/>
            <pc:sldMk cId="1154604906" sldId="299"/>
            <ac:spMk id="15" creationId="{B31041EB-DC6F-4559-8A9C-C7EBCEEFFCF7}"/>
          </ac:spMkLst>
        </pc:spChg>
        <pc:picChg chg="add mod ord modCrop">
          <ac:chgData name="Ken Merrihew" userId="bcb7a1e886d99f07" providerId="LiveId" clId="{AC76DD2C-9B80-40A2-9E5C-ED80882C888F}" dt="2019-03-03T02:58:12.489" v="3035" actId="688"/>
          <ac:picMkLst>
            <pc:docMk/>
            <pc:sldMk cId="1154604906" sldId="299"/>
            <ac:picMk id="1026" creationId="{978C0C6D-52BA-489F-BC51-02FD5C5FE3A8}"/>
          </ac:picMkLst>
        </pc:picChg>
        <pc:picChg chg="add mod modCrop">
          <ac:chgData name="Ken Merrihew" userId="bcb7a1e886d99f07" providerId="LiveId" clId="{AC76DD2C-9B80-40A2-9E5C-ED80882C888F}" dt="2019-03-03T02:56:45.147" v="3030" actId="1076"/>
          <ac:picMkLst>
            <pc:docMk/>
            <pc:sldMk cId="1154604906" sldId="299"/>
            <ac:picMk id="2050" creationId="{A67B6CA7-D1F3-48B9-B02B-BCB34DB72326}"/>
          </ac:picMkLst>
        </pc:picChg>
        <pc:picChg chg="del">
          <ac:chgData name="Ken Merrihew" userId="bcb7a1e886d99f07" providerId="LiveId" clId="{AC76DD2C-9B80-40A2-9E5C-ED80882C888F}" dt="2019-03-01T20:17:20.802" v="1813" actId="478"/>
          <ac:picMkLst>
            <pc:docMk/>
            <pc:sldMk cId="1154604906" sldId="299"/>
            <ac:picMk id="8196" creationId="{032863BD-AF92-4FDD-B924-9382A44B3E52}"/>
          </ac:picMkLst>
        </pc:picChg>
        <pc:picChg chg="add del mod">
          <ac:chgData name="Ken Merrihew" userId="bcb7a1e886d99f07" providerId="LiveId" clId="{AC76DD2C-9B80-40A2-9E5C-ED80882C888F}" dt="2019-03-02T23:39:03.832" v="2466" actId="478"/>
          <ac:picMkLst>
            <pc:docMk/>
            <pc:sldMk cId="1154604906" sldId="299"/>
            <ac:picMk id="12290" creationId="{32999229-CA9A-406D-BE8F-DFE9C6126C12}"/>
          </ac:picMkLst>
        </pc:picChg>
        <pc:picChg chg="add del mod">
          <ac:chgData name="Ken Merrihew" userId="bcb7a1e886d99f07" providerId="LiveId" clId="{AC76DD2C-9B80-40A2-9E5C-ED80882C888F}" dt="2019-03-03T00:54:56.174" v="2481" actId="478"/>
          <ac:picMkLst>
            <pc:docMk/>
            <pc:sldMk cId="1154604906" sldId="299"/>
            <ac:picMk id="12292" creationId="{34F94A4F-99AB-4C87-B57A-FA520E08B7F3}"/>
          </ac:picMkLst>
        </pc:picChg>
      </pc:sldChg>
      <pc:sldChg chg="addSp modSp add modAnim">
        <pc:chgData name="Ken Merrihew" userId="bcb7a1e886d99f07" providerId="LiveId" clId="{AC76DD2C-9B80-40A2-9E5C-ED80882C888F}" dt="2019-03-02T20:42:06.256" v="2447"/>
        <pc:sldMkLst>
          <pc:docMk/>
          <pc:sldMk cId="609483819" sldId="300"/>
        </pc:sldMkLst>
        <pc:spChg chg="mod">
          <ac:chgData name="Ken Merrihew" userId="bcb7a1e886d99f07" providerId="LiveId" clId="{AC76DD2C-9B80-40A2-9E5C-ED80882C888F}" dt="2019-03-01T21:00:06.610" v="2341" actId="1037"/>
          <ac:spMkLst>
            <pc:docMk/>
            <pc:sldMk cId="609483819" sldId="300"/>
            <ac:spMk id="4" creationId="{57BE4D83-EC4E-4BD4-9DEB-22FC01A39312}"/>
          </ac:spMkLst>
        </pc:spChg>
        <pc:spChg chg="mod">
          <ac:chgData name="Ken Merrihew" userId="bcb7a1e886d99f07" providerId="LiveId" clId="{AC76DD2C-9B80-40A2-9E5C-ED80882C888F}" dt="2019-03-01T21:01:44.904" v="2412" actId="1037"/>
          <ac:spMkLst>
            <pc:docMk/>
            <pc:sldMk cId="609483819" sldId="300"/>
            <ac:spMk id="5" creationId="{918856A8-EE11-47FE-B982-22714D734680}"/>
          </ac:spMkLst>
        </pc:spChg>
        <pc:spChg chg="add mod">
          <ac:chgData name="Ken Merrihew" userId="bcb7a1e886d99f07" providerId="LiveId" clId="{AC76DD2C-9B80-40A2-9E5C-ED80882C888F}" dt="2019-03-01T20:59:31.430" v="2301" actId="1038"/>
          <ac:spMkLst>
            <pc:docMk/>
            <pc:sldMk cId="609483819" sldId="300"/>
            <ac:spMk id="7" creationId="{30FDBD32-043D-4FA9-BFCA-9231CA9318A5}"/>
          </ac:spMkLst>
        </pc:spChg>
        <pc:spChg chg="add mod">
          <ac:chgData name="Ken Merrihew" userId="bcb7a1e886d99f07" providerId="LiveId" clId="{AC76DD2C-9B80-40A2-9E5C-ED80882C888F}" dt="2019-03-01T21:01:05.033" v="2365" actId="1036"/>
          <ac:spMkLst>
            <pc:docMk/>
            <pc:sldMk cId="609483819" sldId="300"/>
            <ac:spMk id="8" creationId="{BB826526-F4FA-451C-BC6C-5EAA211A6E6E}"/>
          </ac:spMkLst>
        </pc:spChg>
        <pc:spChg chg="mod">
          <ac:chgData name="Ken Merrihew" userId="bcb7a1e886d99f07" providerId="LiveId" clId="{AC76DD2C-9B80-40A2-9E5C-ED80882C888F}" dt="2019-03-01T21:04:07.266" v="2445" actId="1035"/>
          <ac:spMkLst>
            <pc:docMk/>
            <pc:sldMk cId="609483819" sldId="300"/>
            <ac:spMk id="14" creationId="{20923FF6-51A2-41B3-80C4-19AD4EF8915A}"/>
          </ac:spMkLst>
        </pc:spChg>
        <pc:spChg chg="mod">
          <ac:chgData name="Ken Merrihew" userId="bcb7a1e886d99f07" providerId="LiveId" clId="{AC76DD2C-9B80-40A2-9E5C-ED80882C888F}" dt="2019-03-01T21:02:03.566" v="2430" actId="1076"/>
          <ac:spMkLst>
            <pc:docMk/>
            <pc:sldMk cId="609483819" sldId="300"/>
            <ac:spMk id="15" creationId="{8A57DB1F-6068-430C-A632-61DCE67CCC45}"/>
          </ac:spMkLst>
        </pc:spChg>
      </pc:sldChg>
      <pc:sldChg chg="add">
        <pc:chgData name="Ken Merrihew" userId="bcb7a1e886d99f07" providerId="LiveId" clId="{AC76DD2C-9B80-40A2-9E5C-ED80882C888F}" dt="2019-03-06T22:52:41.432" v="3130"/>
        <pc:sldMkLst>
          <pc:docMk/>
          <pc:sldMk cId="3657203660" sldId="301"/>
        </pc:sldMkLst>
      </pc:sldChg>
      <pc:sldChg chg="add">
        <pc:chgData name="Ken Merrihew" userId="bcb7a1e886d99f07" providerId="LiveId" clId="{AC76DD2C-9B80-40A2-9E5C-ED80882C888F}" dt="2019-03-06T23:39:33.052" v="3144"/>
        <pc:sldMkLst>
          <pc:docMk/>
          <pc:sldMk cId="972479693" sldId="30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8891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21813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92325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25071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5047E3-DD0E-4D8F-B813-2BA438A4219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128247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047E3-DD0E-4D8F-B813-2BA438A4219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189223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5047E3-DD0E-4D8F-B813-2BA438A4219B}"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407157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047E3-DD0E-4D8F-B813-2BA438A4219B}"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237127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047E3-DD0E-4D8F-B813-2BA438A4219B}"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92138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5047E3-DD0E-4D8F-B813-2BA438A4219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40813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5047E3-DD0E-4D8F-B813-2BA438A4219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33091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047E3-DD0E-4D8F-B813-2BA438A4219B}" type="datetimeFigureOut">
              <a:rPr lang="en-US" smtClean="0"/>
              <a:t>3/8/2019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15B89-AB19-4B1F-9328-6AEEC2A003FF}" type="slidenum">
              <a:rPr lang="en-US" smtClean="0"/>
              <a:t>‹#›</a:t>
            </a:fld>
            <a:endParaRPr lang="en-US"/>
          </a:p>
        </p:txBody>
      </p:sp>
    </p:spTree>
    <p:extLst>
      <p:ext uri="{BB962C8B-B14F-4D97-AF65-F5344CB8AC3E}">
        <p14:creationId xmlns:p14="http://schemas.microsoft.com/office/powerpoint/2010/main" val="1564625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bighairynews.com/page/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3742FC-7B6C-4C9E-9605-071CABE408BB}"/>
              </a:ext>
            </a:extLst>
          </p:cNvPr>
          <p:cNvSpPr txBox="1"/>
          <p:nvPr/>
        </p:nvSpPr>
        <p:spPr>
          <a:xfrm>
            <a:off x="5306424" y="2076857"/>
            <a:ext cx="3424150" cy="1107996"/>
          </a:xfrm>
          <a:prstGeom prst="rect">
            <a:avLst/>
          </a:prstGeom>
          <a:noFill/>
        </p:spPr>
        <p:txBody>
          <a:bodyPr wrap="square" rtlCol="0">
            <a:spAutoFit/>
          </a:bodyPr>
          <a:lstStyle/>
          <a:p>
            <a:r>
              <a:rPr lang="en-US" sz="66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5011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584775"/>
          </a:xfrm>
          <a:prstGeom prst="rect">
            <a:avLst/>
          </a:prstGeom>
          <a:noFill/>
        </p:spPr>
        <p:txBody>
          <a:bodyPr wrap="square" rtlCol="0">
            <a:spAutoFit/>
          </a:bodyPr>
          <a:lstStyle/>
          <a:p>
            <a:pPr algn="ctr"/>
            <a:r>
              <a:rPr lang="en-US" sz="3200" dirty="0">
                <a:solidFill>
                  <a:schemeClr val="accent4">
                    <a:lumMod val="60000"/>
                    <a:lumOff val="40000"/>
                  </a:schemeClr>
                </a:solidFill>
              </a:rPr>
              <a:t>Who is Jesus?</a:t>
            </a:r>
            <a:endParaRPr lang="en-US" sz="4800" dirty="0">
              <a:solidFill>
                <a:schemeClr val="bg1"/>
              </a:solidFill>
            </a:endParaRPr>
          </a:p>
        </p:txBody>
      </p:sp>
      <p:sp>
        <p:nvSpPr>
          <p:cNvPr id="6" name="TextBox 5">
            <a:extLst>
              <a:ext uri="{FF2B5EF4-FFF2-40B4-BE49-F238E27FC236}">
                <a16:creationId xmlns:a16="http://schemas.microsoft.com/office/drawing/2014/main" id="{CB76A8BD-1887-4CE5-97A9-116D210DCDF0}"/>
              </a:ext>
            </a:extLst>
          </p:cNvPr>
          <p:cNvSpPr txBox="1"/>
          <p:nvPr/>
        </p:nvSpPr>
        <p:spPr>
          <a:xfrm>
            <a:off x="442601" y="1857075"/>
            <a:ext cx="8244191" cy="584775"/>
          </a:xfrm>
          <a:prstGeom prst="rect">
            <a:avLst/>
          </a:prstGeom>
          <a:noFill/>
        </p:spPr>
        <p:txBody>
          <a:bodyPr wrap="square" rtlCol="0">
            <a:spAutoFit/>
          </a:bodyPr>
          <a:lstStyle/>
          <a:p>
            <a:r>
              <a:rPr lang="en-US" sz="3200" dirty="0">
                <a:solidFill>
                  <a:schemeClr val="bg1"/>
                </a:solidFill>
              </a:rPr>
              <a:t>Mormon Jesus ~ one of many “spirit-children”</a:t>
            </a:r>
            <a:endParaRPr lang="en-US" sz="4800" dirty="0">
              <a:solidFill>
                <a:schemeClr val="bg1"/>
              </a:solidFill>
            </a:endParaRPr>
          </a:p>
        </p:txBody>
      </p:sp>
      <p:sp>
        <p:nvSpPr>
          <p:cNvPr id="7" name="TextBox 6">
            <a:extLst>
              <a:ext uri="{FF2B5EF4-FFF2-40B4-BE49-F238E27FC236}">
                <a16:creationId xmlns:a16="http://schemas.microsoft.com/office/drawing/2014/main" id="{719C398F-CBB1-47B4-A323-2E57460E5FEF}"/>
              </a:ext>
            </a:extLst>
          </p:cNvPr>
          <p:cNvSpPr txBox="1"/>
          <p:nvPr/>
        </p:nvSpPr>
        <p:spPr>
          <a:xfrm>
            <a:off x="442595" y="2366669"/>
            <a:ext cx="8244191" cy="1077218"/>
          </a:xfrm>
          <a:prstGeom prst="rect">
            <a:avLst/>
          </a:prstGeom>
          <a:noFill/>
        </p:spPr>
        <p:txBody>
          <a:bodyPr wrap="square" rtlCol="0">
            <a:spAutoFit/>
          </a:bodyPr>
          <a:lstStyle/>
          <a:p>
            <a:r>
              <a:rPr lang="en-US" sz="3200" dirty="0">
                <a:solidFill>
                  <a:schemeClr val="bg1"/>
                </a:solidFill>
              </a:rPr>
              <a:t>Watchtower Jesus ~ first created being (Michael the Archangel)</a:t>
            </a:r>
            <a:endParaRPr lang="en-US" sz="4800" dirty="0">
              <a:solidFill>
                <a:schemeClr val="bg1"/>
              </a:solidFill>
            </a:endParaRPr>
          </a:p>
        </p:txBody>
      </p:sp>
      <p:sp>
        <p:nvSpPr>
          <p:cNvPr id="8" name="TextBox 7">
            <a:extLst>
              <a:ext uri="{FF2B5EF4-FFF2-40B4-BE49-F238E27FC236}">
                <a16:creationId xmlns:a16="http://schemas.microsoft.com/office/drawing/2014/main" id="{64790A3E-B932-497C-ADF0-998ADA3F6919}"/>
              </a:ext>
            </a:extLst>
          </p:cNvPr>
          <p:cNvSpPr txBox="1"/>
          <p:nvPr/>
        </p:nvSpPr>
        <p:spPr>
          <a:xfrm>
            <a:off x="442591" y="3371566"/>
            <a:ext cx="8244191" cy="1077218"/>
          </a:xfrm>
          <a:prstGeom prst="rect">
            <a:avLst/>
          </a:prstGeom>
          <a:noFill/>
        </p:spPr>
        <p:txBody>
          <a:bodyPr wrap="square" rtlCol="0">
            <a:spAutoFit/>
          </a:bodyPr>
          <a:lstStyle/>
          <a:p>
            <a:r>
              <a:rPr lang="en-US" sz="3200" dirty="0">
                <a:solidFill>
                  <a:schemeClr val="bg1"/>
                </a:solidFill>
              </a:rPr>
              <a:t>Word of Faith Jesus ~ first He was God; then he wasn’t; then He was again</a:t>
            </a:r>
            <a:endParaRPr lang="en-US" sz="4800" dirty="0">
              <a:solidFill>
                <a:schemeClr val="bg1"/>
              </a:solidFill>
            </a:endParaRPr>
          </a:p>
        </p:txBody>
      </p:sp>
      <p:sp>
        <p:nvSpPr>
          <p:cNvPr id="9" name="TextBox 8">
            <a:extLst>
              <a:ext uri="{FF2B5EF4-FFF2-40B4-BE49-F238E27FC236}">
                <a16:creationId xmlns:a16="http://schemas.microsoft.com/office/drawing/2014/main" id="{0840690F-34D8-450B-AB0D-C92F12578AAB}"/>
              </a:ext>
            </a:extLst>
          </p:cNvPr>
          <p:cNvSpPr txBox="1"/>
          <p:nvPr/>
        </p:nvSpPr>
        <p:spPr>
          <a:xfrm>
            <a:off x="437824" y="4371700"/>
            <a:ext cx="8244191" cy="584775"/>
          </a:xfrm>
          <a:prstGeom prst="rect">
            <a:avLst/>
          </a:prstGeom>
          <a:noFill/>
        </p:spPr>
        <p:txBody>
          <a:bodyPr wrap="square" rtlCol="0">
            <a:spAutoFit/>
          </a:bodyPr>
          <a:lstStyle/>
          <a:p>
            <a:r>
              <a:rPr lang="en-US" sz="3200" dirty="0">
                <a:solidFill>
                  <a:schemeClr val="bg1"/>
                </a:solidFill>
              </a:rPr>
              <a:t>“Po Mo” Jesus ~ maybe He is; maybe he isn’t … </a:t>
            </a:r>
            <a:endParaRPr lang="en-US" sz="4800" dirty="0">
              <a:solidFill>
                <a:schemeClr val="bg1"/>
              </a:solidFill>
            </a:endParaRPr>
          </a:p>
        </p:txBody>
      </p:sp>
      <p:sp>
        <p:nvSpPr>
          <p:cNvPr id="4" name="TextBox 3">
            <a:extLst>
              <a:ext uri="{FF2B5EF4-FFF2-40B4-BE49-F238E27FC236}">
                <a16:creationId xmlns:a16="http://schemas.microsoft.com/office/drawing/2014/main" id="{4602A5C5-0122-4063-84B3-6BFA5BF18B99}"/>
              </a:ext>
            </a:extLst>
          </p:cNvPr>
          <p:cNvSpPr txBox="1"/>
          <p:nvPr/>
        </p:nvSpPr>
        <p:spPr>
          <a:xfrm>
            <a:off x="438525" y="4863214"/>
            <a:ext cx="1458457" cy="584775"/>
          </a:xfrm>
          <a:prstGeom prst="rect">
            <a:avLst/>
          </a:prstGeom>
          <a:noFill/>
        </p:spPr>
        <p:txBody>
          <a:bodyPr wrap="square" rtlCol="0">
            <a:spAutoFit/>
          </a:bodyPr>
          <a:lstStyle/>
          <a:p>
            <a:pPr algn="l"/>
            <a:r>
              <a:rPr lang="en-US" sz="3200" dirty="0" err="1">
                <a:solidFill>
                  <a:schemeClr val="bg1"/>
                </a:solidFill>
              </a:rPr>
              <a:t>whatev</a:t>
            </a:r>
            <a:endParaRPr lang="en-US" sz="3200" dirty="0">
              <a:solidFill>
                <a:schemeClr val="bg1"/>
              </a:solidFill>
            </a:endParaRPr>
          </a:p>
        </p:txBody>
      </p:sp>
    </p:spTree>
    <p:extLst>
      <p:ext uri="{BB962C8B-B14F-4D97-AF65-F5344CB8AC3E}">
        <p14:creationId xmlns:p14="http://schemas.microsoft.com/office/powerpoint/2010/main" val="33583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7"/>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8"/>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iterate type="lt">
                                    <p:tmPct val="18000"/>
                                  </p:iterate>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8" grpId="0"/>
      <p:bldP spid="8" grpId="1"/>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pic>
        <p:nvPicPr>
          <p:cNvPr id="14" name="Picture 13">
            <a:extLst>
              <a:ext uri="{FF2B5EF4-FFF2-40B4-BE49-F238E27FC236}">
                <a16:creationId xmlns:a16="http://schemas.microsoft.com/office/drawing/2014/main" id="{4597C61F-87DC-4FD6-BE9C-014968DF4C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427618">
            <a:off x="1394761" y="1777518"/>
            <a:ext cx="6366127" cy="3883333"/>
          </a:xfrm>
          <a:prstGeom prst="rect">
            <a:avLst/>
          </a:prstGeom>
        </p:spPr>
      </p:pic>
    </p:spTree>
    <p:extLst>
      <p:ext uri="{BB962C8B-B14F-4D97-AF65-F5344CB8AC3E}">
        <p14:creationId xmlns:p14="http://schemas.microsoft.com/office/powerpoint/2010/main" val="248252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pic>
        <p:nvPicPr>
          <p:cNvPr id="5" name="Picture 4">
            <a:extLst>
              <a:ext uri="{FF2B5EF4-FFF2-40B4-BE49-F238E27FC236}">
                <a16:creationId xmlns:a16="http://schemas.microsoft.com/office/drawing/2014/main" id="{17664D22-6B71-451A-953D-0BE614347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1678">
            <a:off x="415637" y="1541952"/>
            <a:ext cx="8312727" cy="3774095"/>
          </a:xfrm>
          <a:prstGeom prst="rect">
            <a:avLst/>
          </a:prstGeom>
        </p:spPr>
      </p:pic>
      <p:sp>
        <p:nvSpPr>
          <p:cNvPr id="11" name="Freeform: Shape 10">
            <a:extLst>
              <a:ext uri="{FF2B5EF4-FFF2-40B4-BE49-F238E27FC236}">
                <a16:creationId xmlns:a16="http://schemas.microsoft.com/office/drawing/2014/main" id="{B18AEFB7-DDC5-446D-ACDB-F1964CC13AAB}"/>
              </a:ext>
            </a:extLst>
          </p:cNvPr>
          <p:cNvSpPr/>
          <p:nvPr/>
        </p:nvSpPr>
        <p:spPr>
          <a:xfrm rot="21421678">
            <a:off x="355604" y="1471090"/>
            <a:ext cx="8450582" cy="3934148"/>
          </a:xfrm>
          <a:custGeom>
            <a:avLst/>
            <a:gdLst>
              <a:gd name="connsiteX0" fmla="*/ 5479255 w 8324850"/>
              <a:gd name="connsiteY0" fmla="*/ 966786 h 3790950"/>
              <a:gd name="connsiteX1" fmla="*/ 4633911 w 8324850"/>
              <a:gd name="connsiteY1" fmla="*/ 1866899 h 3790950"/>
              <a:gd name="connsiteX2" fmla="*/ 5479255 w 8324850"/>
              <a:gd name="connsiteY2" fmla="*/ 2767012 h 3790950"/>
              <a:gd name="connsiteX3" fmla="*/ 6324599 w 8324850"/>
              <a:gd name="connsiteY3" fmla="*/ 1866899 h 3790950"/>
              <a:gd name="connsiteX4" fmla="*/ 5479255 w 8324850"/>
              <a:gd name="connsiteY4" fmla="*/ 966786 h 3790950"/>
              <a:gd name="connsiteX5" fmla="*/ 0 w 8324850"/>
              <a:gd name="connsiteY5" fmla="*/ 0 h 3790950"/>
              <a:gd name="connsiteX6" fmla="*/ 8324850 w 8324850"/>
              <a:gd name="connsiteY6" fmla="*/ 0 h 3790950"/>
              <a:gd name="connsiteX7" fmla="*/ 8324850 w 8324850"/>
              <a:gd name="connsiteY7" fmla="*/ 3790950 h 3790950"/>
              <a:gd name="connsiteX8" fmla="*/ 0 w 8324850"/>
              <a:gd name="connsiteY8" fmla="*/ 3790950 h 37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4850" h="3790950">
                <a:moveTo>
                  <a:pt x="5479255" y="966786"/>
                </a:moveTo>
                <a:cubicBezTo>
                  <a:pt x="5012384" y="966786"/>
                  <a:pt x="4633911" y="1369780"/>
                  <a:pt x="4633911" y="1866899"/>
                </a:cubicBezTo>
                <a:cubicBezTo>
                  <a:pt x="4633911" y="2364018"/>
                  <a:pt x="5012384" y="2767012"/>
                  <a:pt x="5479255" y="2767012"/>
                </a:cubicBezTo>
                <a:cubicBezTo>
                  <a:pt x="5946126" y="2767012"/>
                  <a:pt x="6324599" y="2364018"/>
                  <a:pt x="6324599" y="1866899"/>
                </a:cubicBezTo>
                <a:cubicBezTo>
                  <a:pt x="6324599" y="1369780"/>
                  <a:pt x="5946126" y="966786"/>
                  <a:pt x="5479255" y="966786"/>
                </a:cubicBezTo>
                <a:close/>
                <a:moveTo>
                  <a:pt x="0" y="0"/>
                </a:moveTo>
                <a:lnTo>
                  <a:pt x="8324850" y="0"/>
                </a:lnTo>
                <a:lnTo>
                  <a:pt x="8324850" y="3790950"/>
                </a:lnTo>
                <a:lnTo>
                  <a:pt x="0" y="3790950"/>
                </a:lnTo>
                <a:close/>
              </a:path>
            </a:pathLst>
          </a:custGeom>
          <a:solidFill>
            <a:srgbClr val="3B3838">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2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153688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842786"/>
            <a:ext cx="8244191" cy="584775"/>
          </a:xfrm>
          <a:prstGeom prst="rect">
            <a:avLst/>
          </a:prstGeom>
          <a:noFill/>
        </p:spPr>
        <p:txBody>
          <a:bodyPr wrap="square" rtlCol="0">
            <a:spAutoFit/>
          </a:bodyPr>
          <a:lstStyle/>
          <a:p>
            <a:r>
              <a:rPr lang="en-US" sz="3200" dirty="0"/>
              <a:t>1) The charlatans and grafters</a:t>
            </a:r>
          </a:p>
        </p:txBody>
      </p:sp>
      <p:sp>
        <p:nvSpPr>
          <p:cNvPr id="21" name="TextBox 20">
            <a:extLst>
              <a:ext uri="{FF2B5EF4-FFF2-40B4-BE49-F238E27FC236}">
                <a16:creationId xmlns:a16="http://schemas.microsoft.com/office/drawing/2014/main" id="{D627BCFB-331C-4805-A064-E26263343DA8}"/>
              </a:ext>
            </a:extLst>
          </p:cNvPr>
          <p:cNvSpPr txBox="1"/>
          <p:nvPr/>
        </p:nvSpPr>
        <p:spPr>
          <a:xfrm>
            <a:off x="734438" y="2363215"/>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2 Peter 2:3a ~ </a:t>
            </a:r>
            <a:r>
              <a:rPr lang="en-US" sz="3200" dirty="0">
                <a:solidFill>
                  <a:schemeClr val="accent4">
                    <a:lumMod val="60000"/>
                    <a:lumOff val="40000"/>
                  </a:schemeClr>
                </a:solidFill>
              </a:rPr>
              <a:t>By covetousness they will exploit you with deceptive words …</a:t>
            </a:r>
          </a:p>
        </p:txBody>
      </p:sp>
      <p:sp>
        <p:nvSpPr>
          <p:cNvPr id="22" name="TextBox 21">
            <a:extLst>
              <a:ext uri="{FF2B5EF4-FFF2-40B4-BE49-F238E27FC236}">
                <a16:creationId xmlns:a16="http://schemas.microsoft.com/office/drawing/2014/main" id="{D2C8DA60-3661-4A91-89C8-86733EE01B49}"/>
              </a:ext>
            </a:extLst>
          </p:cNvPr>
          <p:cNvSpPr txBox="1"/>
          <p:nvPr/>
        </p:nvSpPr>
        <p:spPr>
          <a:xfrm>
            <a:off x="739057" y="3365357"/>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1 Tim. 6:5 ~ </a:t>
            </a:r>
            <a:r>
              <a:rPr lang="en-US" sz="3200" dirty="0">
                <a:solidFill>
                  <a:schemeClr val="accent4">
                    <a:lumMod val="60000"/>
                    <a:lumOff val="40000"/>
                  </a:schemeClr>
                </a:solidFill>
              </a:rPr>
              <a:t>… suppose godliness is a </a:t>
            </a:r>
            <a:r>
              <a:rPr lang="en-US" sz="3200" i="1" dirty="0">
                <a:solidFill>
                  <a:schemeClr val="accent4">
                    <a:lumMod val="60000"/>
                    <a:lumOff val="40000"/>
                  </a:schemeClr>
                </a:solidFill>
              </a:rPr>
              <a:t>means of</a:t>
            </a:r>
            <a:r>
              <a:rPr lang="en-US" sz="3200" dirty="0">
                <a:solidFill>
                  <a:schemeClr val="accent4">
                    <a:lumMod val="60000"/>
                    <a:lumOff val="40000"/>
                  </a:schemeClr>
                </a:solidFill>
              </a:rPr>
              <a:t> gain.</a:t>
            </a:r>
          </a:p>
        </p:txBody>
      </p:sp>
      <p:sp>
        <p:nvSpPr>
          <p:cNvPr id="23" name="TextBox 22">
            <a:extLst>
              <a:ext uri="{FF2B5EF4-FFF2-40B4-BE49-F238E27FC236}">
                <a16:creationId xmlns:a16="http://schemas.microsoft.com/office/drawing/2014/main" id="{9DC7FED1-D963-44E6-9C80-2A0E77D1048C}"/>
              </a:ext>
            </a:extLst>
          </p:cNvPr>
          <p:cNvSpPr txBox="1"/>
          <p:nvPr/>
        </p:nvSpPr>
        <p:spPr>
          <a:xfrm>
            <a:off x="447230" y="4366922"/>
            <a:ext cx="8244191" cy="584775"/>
          </a:xfrm>
          <a:prstGeom prst="rect">
            <a:avLst/>
          </a:prstGeom>
          <a:noFill/>
        </p:spPr>
        <p:txBody>
          <a:bodyPr wrap="square" rtlCol="0">
            <a:spAutoFit/>
          </a:bodyPr>
          <a:lstStyle/>
          <a:p>
            <a:r>
              <a:rPr lang="en-US" sz="3200" dirty="0"/>
              <a:t>2) Those who are sincere, yet sincerely wrong</a:t>
            </a:r>
            <a:endParaRPr lang="en-US" sz="4800" dirty="0"/>
          </a:p>
        </p:txBody>
      </p:sp>
      <p:sp>
        <p:nvSpPr>
          <p:cNvPr id="24" name="TextBox 23">
            <a:extLst>
              <a:ext uri="{FF2B5EF4-FFF2-40B4-BE49-F238E27FC236}">
                <a16:creationId xmlns:a16="http://schemas.microsoft.com/office/drawing/2014/main" id="{4FAC4BA9-5617-48E7-9CA9-0461D9B1D7EC}"/>
              </a:ext>
            </a:extLst>
          </p:cNvPr>
          <p:cNvSpPr txBox="1"/>
          <p:nvPr/>
        </p:nvSpPr>
        <p:spPr>
          <a:xfrm>
            <a:off x="442609" y="1357009"/>
            <a:ext cx="8244191" cy="584775"/>
          </a:xfrm>
          <a:prstGeom prst="rect">
            <a:avLst/>
          </a:prstGeom>
          <a:noFill/>
        </p:spPr>
        <p:txBody>
          <a:bodyPr wrap="square" rtlCol="0">
            <a:spAutoFit/>
          </a:bodyPr>
          <a:lstStyle/>
          <a:p>
            <a:pPr algn="ctr"/>
            <a:r>
              <a:rPr lang="en-US" sz="3200" dirty="0">
                <a:solidFill>
                  <a:schemeClr val="accent4">
                    <a:lumMod val="60000"/>
                    <a:lumOff val="40000"/>
                  </a:schemeClr>
                </a:solidFill>
              </a:rPr>
              <a:t>Two kinds of false teachers:</a:t>
            </a:r>
            <a:endParaRPr lang="en-US" sz="4800" dirty="0">
              <a:solidFill>
                <a:schemeClr val="bg1"/>
              </a:solidFill>
            </a:endParaRPr>
          </a:p>
        </p:txBody>
      </p:sp>
    </p:spTree>
    <p:extLst>
      <p:ext uri="{BB962C8B-B14F-4D97-AF65-F5344CB8AC3E}">
        <p14:creationId xmlns:p14="http://schemas.microsoft.com/office/powerpoint/2010/main" val="88447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21"/>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3"/>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500" fill="hold"/>
                                        <p:tgtEl>
                                          <p:spTgt spid="2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1" grpId="0"/>
      <p:bldP spid="21" grpId="1"/>
      <p:bldP spid="22" grpId="0"/>
      <p:bldP spid="22" grpId="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B5C7A9-14C0-4C16-8B5F-9523367DA66A}"/>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330041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24" name="TextBox 23">
            <a:extLst>
              <a:ext uri="{FF2B5EF4-FFF2-40B4-BE49-F238E27FC236}">
                <a16:creationId xmlns:a16="http://schemas.microsoft.com/office/drawing/2014/main" id="{4FAC4BA9-5617-48E7-9CA9-0461D9B1D7EC}"/>
              </a:ext>
            </a:extLst>
          </p:cNvPr>
          <p:cNvSpPr txBox="1"/>
          <p:nvPr/>
        </p:nvSpPr>
        <p:spPr>
          <a:xfrm>
            <a:off x="442609" y="1357009"/>
            <a:ext cx="8244191" cy="4524315"/>
          </a:xfrm>
          <a:prstGeom prst="rect">
            <a:avLst/>
          </a:prstGeom>
          <a:noFill/>
        </p:spPr>
        <p:txBody>
          <a:bodyPr wrap="square" rtlCol="0">
            <a:spAutoFit/>
          </a:bodyPr>
          <a:lstStyle/>
          <a:p>
            <a:r>
              <a:rPr lang="en-US" sz="3200" dirty="0"/>
              <a:t>Merrihew Standard Version ~ </a:t>
            </a:r>
            <a:r>
              <a:rPr lang="en-US" sz="3200" dirty="0">
                <a:solidFill>
                  <a:schemeClr val="accent4">
                    <a:lumMod val="60000"/>
                    <a:lumOff val="40000"/>
                  </a:schemeClr>
                </a:solidFill>
              </a:rPr>
              <a:t>In the same way that vermin will follow their natural instincts and whose only purpose seems to be that of being caught and eliminated, so also these false teachers follow their own passions and desires. In this regard they are no different from the wanton pleasure-seekers who will undoubtedly reap what they have sown and their demise with be likewise.</a:t>
            </a:r>
          </a:p>
        </p:txBody>
      </p:sp>
    </p:spTree>
    <p:extLst>
      <p:ext uri="{BB962C8B-B14F-4D97-AF65-F5344CB8AC3E}">
        <p14:creationId xmlns:p14="http://schemas.microsoft.com/office/powerpoint/2010/main" val="96240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B5C7A9-14C0-4C16-8B5F-9523367DA66A}"/>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97247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842786"/>
            <a:ext cx="8244191" cy="584775"/>
          </a:xfrm>
          <a:prstGeom prst="rect">
            <a:avLst/>
          </a:prstGeom>
          <a:noFill/>
        </p:spPr>
        <p:txBody>
          <a:bodyPr wrap="square" rtlCol="0">
            <a:spAutoFit/>
          </a:bodyPr>
          <a:lstStyle/>
          <a:p>
            <a:r>
              <a:rPr lang="en-US" sz="3200" dirty="0">
                <a:solidFill>
                  <a:schemeClr val="accent4">
                    <a:lumMod val="60000"/>
                    <a:lumOff val="40000"/>
                  </a:schemeClr>
                </a:solidFill>
              </a:rPr>
              <a:t>blemishes</a:t>
            </a:r>
            <a:r>
              <a:rPr lang="en-US" sz="3200" dirty="0"/>
              <a:t> ~ acquired defect </a:t>
            </a:r>
            <a:endParaRPr lang="en-US" sz="4800" dirty="0"/>
          </a:p>
        </p:txBody>
      </p:sp>
      <p:sp>
        <p:nvSpPr>
          <p:cNvPr id="24" name="TextBox 23">
            <a:extLst>
              <a:ext uri="{FF2B5EF4-FFF2-40B4-BE49-F238E27FC236}">
                <a16:creationId xmlns:a16="http://schemas.microsoft.com/office/drawing/2014/main" id="{4FAC4BA9-5617-48E7-9CA9-0461D9B1D7EC}"/>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spots</a:t>
            </a:r>
            <a:r>
              <a:rPr lang="en-US" sz="3200" dirty="0"/>
              <a:t> ~ inherent defect </a:t>
            </a:r>
            <a:endParaRPr lang="en-US" sz="7200" dirty="0">
              <a:solidFill>
                <a:schemeClr val="bg1"/>
              </a:solidFill>
            </a:endParaRPr>
          </a:p>
        </p:txBody>
      </p:sp>
    </p:spTree>
    <p:extLst>
      <p:ext uri="{BB962C8B-B14F-4D97-AF65-F5344CB8AC3E}">
        <p14:creationId xmlns:p14="http://schemas.microsoft.com/office/powerpoint/2010/main" val="365720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2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B5C7A9-14C0-4C16-8B5F-9523367DA66A}"/>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368720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pic>
        <p:nvPicPr>
          <p:cNvPr id="2050" name="Picture 2" descr="When medical professionals used to endorse cigarette brands... 19293 of them!">
            <a:extLst>
              <a:ext uri="{FF2B5EF4-FFF2-40B4-BE49-F238E27FC236}">
                <a16:creationId xmlns:a16="http://schemas.microsoft.com/office/drawing/2014/main" id="{16A43D90-B0AD-4763-9A82-1C2175B48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3844">
            <a:off x="4554385" y="378403"/>
            <a:ext cx="1711614" cy="62345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9B429B3-3B25-48DA-B495-DC39D169B22C}"/>
              </a:ext>
            </a:extLst>
          </p:cNvPr>
          <p:cNvSpPr/>
          <p:nvPr/>
        </p:nvSpPr>
        <p:spPr>
          <a:xfrm rot="21215952">
            <a:off x="4934366" y="1903119"/>
            <a:ext cx="1438883" cy="56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76BD728-3983-4CC2-8801-6891EFD27DDD}"/>
              </a:ext>
            </a:extLst>
          </p:cNvPr>
          <p:cNvSpPr/>
          <p:nvPr/>
        </p:nvSpPr>
        <p:spPr>
          <a:xfrm rot="693844">
            <a:off x="4068034" y="5312099"/>
            <a:ext cx="1658363" cy="1233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https://static.boredpanda.com/blog/wp-content/uuuploads/vintage-ads-that-would-be-banned-today/vintage-ads-that-would-be-banned-today-1.jpg">
            <a:extLst>
              <a:ext uri="{FF2B5EF4-FFF2-40B4-BE49-F238E27FC236}">
                <a16:creationId xmlns:a16="http://schemas.microsoft.com/office/drawing/2014/main" id="{39144103-3291-4471-8AB8-05231DDB0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44102">
            <a:off x="607559" y="1357566"/>
            <a:ext cx="3460058" cy="5152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static.boredpanda.com/blog/wp-content/uuuploads/vintage-ads-that-would-be-banned-today/vintage-ads-that-would-be-banned-today-1.jpg">
            <a:extLst>
              <a:ext uri="{FF2B5EF4-FFF2-40B4-BE49-F238E27FC236}">
                <a16:creationId xmlns:a16="http://schemas.microsoft.com/office/drawing/2014/main" id="{956714F1-809C-4613-ADF1-5709E99A18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90" t="58185" b="8244"/>
          <a:stretch/>
        </p:blipFill>
        <p:spPr bwMode="auto">
          <a:xfrm rot="21317488">
            <a:off x="2475285" y="4292438"/>
            <a:ext cx="1692313" cy="17297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boredpanda.com/blog/wp-content/uuuploads/vintage-ads-that-would-be-banned-today/vintage-ads-that-would-be-banned-today-4.jpg">
            <a:extLst>
              <a:ext uri="{FF2B5EF4-FFF2-40B4-BE49-F238E27FC236}">
                <a16:creationId xmlns:a16="http://schemas.microsoft.com/office/drawing/2014/main" id="{30D4E189-EA41-4B70-9586-A4D0A2CA7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69615">
            <a:off x="3068123" y="2238531"/>
            <a:ext cx="5762625" cy="353377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32F1D25-7E8D-441D-91FA-F028B3BFC524}"/>
              </a:ext>
            </a:extLst>
          </p:cNvPr>
          <p:cNvSpPr/>
          <p:nvPr/>
        </p:nvSpPr>
        <p:spPr>
          <a:xfrm rot="21354529">
            <a:off x="5886451" y="4152900"/>
            <a:ext cx="2862262" cy="461963"/>
          </a:xfrm>
          <a:prstGeom prst="ellipse">
            <a:avLst/>
          </a:prstGeom>
          <a:noFill/>
          <a:ln w="57150">
            <a:solidFill>
              <a:srgbClr val="FF0000"/>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712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9" presetClass="emph" presetSubtype="0" nodeType="afterEffect">
                                  <p:stCondLst>
                                    <p:cond delay="0"/>
                                  </p:stCondLst>
                                  <p:childTnLst>
                                    <p:set>
                                      <p:cBhvr>
                                        <p:cTn id="24" dur="indefinite"/>
                                        <p:tgtEl>
                                          <p:spTgt spid="2050"/>
                                        </p:tgtEl>
                                        <p:attrNameLst>
                                          <p:attrName>style.opacity</p:attrName>
                                        </p:attrNameLst>
                                      </p:cBhvr>
                                      <p:to>
                                        <p:strVal val="0.25"/>
                                      </p:to>
                                    </p:set>
                                    <p:animEffect filter="image" prLst="opacity: 0.25">
                                      <p:cBhvr rctx="IE">
                                        <p:cTn id="25" dur="indefinite"/>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1000" fill="hold"/>
                                        <p:tgtEl>
                                          <p:spTgt spid="9"/>
                                        </p:tgtEl>
                                      </p:cBhvr>
                                      <p:by x="250000" y="250000"/>
                                    </p:animScale>
                                  </p:childTnLst>
                                </p:cTn>
                              </p:par>
                              <p:par>
                                <p:cTn id="30" presetID="8" presetClass="emph" presetSubtype="0" fill="hold" nodeType="withEffect">
                                  <p:stCondLst>
                                    <p:cond delay="0"/>
                                  </p:stCondLst>
                                  <p:childTnLst>
                                    <p:animRot by="300000">
                                      <p:cBhvr>
                                        <p:cTn id="31" dur="1000" fill="hold"/>
                                        <p:tgtEl>
                                          <p:spTgt spid="9"/>
                                        </p:tgtEl>
                                        <p:attrNameLst>
                                          <p:attrName>r</p:attrName>
                                        </p:attrNameLst>
                                      </p:cBhvr>
                                    </p:animRot>
                                  </p:childTnLst>
                                </p:cTn>
                              </p:par>
                              <p:par>
                                <p:cTn id="32" presetID="64" presetClass="path" presetSubtype="0" fill="hold" nodeType="withEffect">
                                  <p:stCondLst>
                                    <p:cond delay="0"/>
                                  </p:stCondLst>
                                  <p:childTnLst>
                                    <p:animMotion origin="layout" path="M -4.44444E-6 -3.33333E-6 L 0.07639 -0.18171 " pathEditMode="relative" rAng="0" ptsTypes="AA">
                                      <p:cBhvr>
                                        <p:cTn id="33" dur="1000" fill="hold"/>
                                        <p:tgtEl>
                                          <p:spTgt spid="9"/>
                                        </p:tgtEl>
                                        <p:attrNameLst>
                                          <p:attrName>ppt_x</p:attrName>
                                          <p:attrName>ppt_y</p:attrName>
                                        </p:attrNameLst>
                                      </p:cBhvr>
                                      <p:rCtr x="3819" y="-9097"/>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fade">
                                      <p:cBhvr>
                                        <p:cTn id="38" dur="500"/>
                                        <p:tgtEl>
                                          <p:spTgt spid="2054"/>
                                        </p:tgtEl>
                                      </p:cBhvr>
                                    </p:animEffect>
                                  </p:childTnLst>
                                </p:cTn>
                              </p:par>
                            </p:childTnLst>
                          </p:cTn>
                        </p:par>
                        <p:par>
                          <p:cTn id="39" fill="hold">
                            <p:stCondLst>
                              <p:cond delay="500"/>
                            </p:stCondLst>
                            <p:childTnLst>
                              <p:par>
                                <p:cTn id="40" presetID="9" presetClass="emph" presetSubtype="0" nodeType="afterEffect">
                                  <p:stCondLst>
                                    <p:cond delay="0"/>
                                  </p:stCondLst>
                                  <p:childTnLst>
                                    <p:set>
                                      <p:cBhvr>
                                        <p:cTn id="41" dur="indefinite"/>
                                        <p:tgtEl>
                                          <p:spTgt spid="2052"/>
                                        </p:tgtEl>
                                        <p:attrNameLst>
                                          <p:attrName>style.opacity</p:attrName>
                                        </p:attrNameLst>
                                      </p:cBhvr>
                                      <p:to>
                                        <p:strVal val="0.25"/>
                                      </p:to>
                                    </p:set>
                                    <p:animEffect filter="image" prLst="opacity: 0.25">
                                      <p:cBhvr rctx="IE">
                                        <p:cTn id="42" dur="indefinite"/>
                                        <p:tgtEl>
                                          <p:spTgt spid="2052"/>
                                        </p:tgtEl>
                                      </p:cBhvr>
                                    </p:animEffect>
                                  </p:childTnLst>
                                </p:cTn>
                              </p:par>
                              <p:par>
                                <p:cTn id="43" presetID="10" presetClass="exit" presetSubtype="0" fill="hold"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heel(1)">
                                      <p:cBhvr>
                                        <p:cTn id="5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21" name="TextBox 20">
            <a:extLst>
              <a:ext uri="{FF2B5EF4-FFF2-40B4-BE49-F238E27FC236}">
                <a16:creationId xmlns:a16="http://schemas.microsoft.com/office/drawing/2014/main" id="{D627BCFB-331C-4805-A064-E26263343DA8}"/>
              </a:ext>
            </a:extLst>
          </p:cNvPr>
          <p:cNvSpPr txBox="1"/>
          <p:nvPr/>
        </p:nvSpPr>
        <p:spPr>
          <a:xfrm>
            <a:off x="734438" y="1853616"/>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gumnazō</a:t>
            </a:r>
            <a:r>
              <a:rPr lang="en-US" sz="3200" dirty="0"/>
              <a:t> – </a:t>
            </a:r>
            <a:r>
              <a:rPr lang="en-US" sz="3200" i="1" dirty="0"/>
              <a:t>gymnasium</a:t>
            </a:r>
            <a:endParaRPr lang="en-US" sz="3200" dirty="0">
              <a:solidFill>
                <a:schemeClr val="accent4">
                  <a:lumMod val="60000"/>
                  <a:lumOff val="40000"/>
                </a:schemeClr>
              </a:solidFill>
            </a:endParaRPr>
          </a:p>
        </p:txBody>
      </p:sp>
      <p:sp>
        <p:nvSpPr>
          <p:cNvPr id="24" name="TextBox 23">
            <a:extLst>
              <a:ext uri="{FF2B5EF4-FFF2-40B4-BE49-F238E27FC236}">
                <a16:creationId xmlns:a16="http://schemas.microsoft.com/office/drawing/2014/main" id="{4FAC4BA9-5617-48E7-9CA9-0461D9B1D7EC}"/>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trained</a:t>
            </a:r>
            <a:r>
              <a:rPr lang="en-US" sz="3200" dirty="0"/>
              <a:t> ~ KJV, </a:t>
            </a:r>
            <a:r>
              <a:rPr lang="en-US" sz="3200" dirty="0">
                <a:solidFill>
                  <a:schemeClr val="accent4">
                    <a:lumMod val="60000"/>
                    <a:lumOff val="40000"/>
                  </a:schemeClr>
                </a:solidFill>
              </a:rPr>
              <a:t>exercised</a:t>
            </a:r>
          </a:p>
        </p:txBody>
      </p:sp>
    </p:spTree>
    <p:extLst>
      <p:ext uri="{BB962C8B-B14F-4D97-AF65-F5344CB8AC3E}">
        <p14:creationId xmlns:p14="http://schemas.microsoft.com/office/powerpoint/2010/main" val="360599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B5C7A9-14C0-4C16-8B5F-9523367DA66A}"/>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77420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C92F7C-F82F-4FED-9099-5E54165B3DA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Balaam </a:t>
            </a:r>
            <a:r>
              <a:rPr lang="en-US" sz="3200" dirty="0">
                <a:solidFill>
                  <a:schemeClr val="bg1"/>
                </a:solidFill>
              </a:rPr>
              <a:t>~ Num. 22-24, 33</a:t>
            </a:r>
          </a:p>
        </p:txBody>
      </p:sp>
      <p:sp>
        <p:nvSpPr>
          <p:cNvPr id="5" name="Rectangle 4">
            <a:extLst>
              <a:ext uri="{FF2B5EF4-FFF2-40B4-BE49-F238E27FC236}">
                <a16:creationId xmlns:a16="http://schemas.microsoft.com/office/drawing/2014/main" id="{0FF19C60-6B0F-40B2-A017-5426A971CC24}"/>
              </a:ext>
            </a:extLst>
          </p:cNvPr>
          <p:cNvSpPr/>
          <p:nvPr/>
        </p:nvSpPr>
        <p:spPr>
          <a:xfrm>
            <a:off x="409094" y="2805919"/>
            <a:ext cx="3453293"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876135"/>
            <a:ext cx="8244191"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2:14 ~ </a:t>
            </a:r>
            <a:r>
              <a:rPr lang="en-US" sz="3200" dirty="0">
                <a:solidFill>
                  <a:schemeClr val="accent4">
                    <a:lumMod val="60000"/>
                    <a:lumOff val="40000"/>
                  </a:schemeClr>
                </a:solidFill>
                <a:effectLst>
                  <a:outerShdw blurRad="38100" dist="38100" dir="2700000" algn="tl">
                    <a:srgbClr val="000000">
                      <a:alpha val="43137"/>
                    </a:srgbClr>
                  </a:outerShdw>
                </a:effectLst>
              </a:rPr>
              <a:t>But I have a few things against you, because you have there those who hold the doctrine of Balaam, who taught Balak to put a stumbling block before the children of Israel, to eat things sacrificed to idols, and to commit sexual immorality. </a:t>
            </a:r>
          </a:p>
        </p:txBody>
      </p:sp>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7" name="TextBox 6">
            <a:extLst>
              <a:ext uri="{FF2B5EF4-FFF2-40B4-BE49-F238E27FC236}">
                <a16:creationId xmlns:a16="http://schemas.microsoft.com/office/drawing/2014/main" id="{D0BBEBE1-1AD2-482E-A179-EEF937A15633}"/>
              </a:ext>
            </a:extLst>
          </p:cNvPr>
          <p:cNvSpPr txBox="1"/>
          <p:nvPr/>
        </p:nvSpPr>
        <p:spPr>
          <a:xfrm>
            <a:off x="734438" y="4825439"/>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solidFill>
                  <a:schemeClr val="bg1"/>
                </a:solidFill>
                <a:cs typeface="Times New Roman" panose="02020603050405020304" pitchFamily="18" charset="0"/>
              </a:rPr>
              <a:t>The </a:t>
            </a:r>
            <a:r>
              <a:rPr lang="en-US" sz="3200" i="1" dirty="0">
                <a:solidFill>
                  <a:schemeClr val="bg1"/>
                </a:solidFill>
                <a:cs typeface="Times New Roman" panose="02020603050405020304" pitchFamily="18" charset="0"/>
              </a:rPr>
              <a:t>doctrine</a:t>
            </a:r>
            <a:r>
              <a:rPr lang="en-US" sz="3200" dirty="0">
                <a:solidFill>
                  <a:schemeClr val="bg1"/>
                </a:solidFill>
                <a:cs typeface="Times New Roman" panose="02020603050405020304" pitchFamily="18" charset="0"/>
              </a:rPr>
              <a:t> of Balaam is the end justifies the means</a:t>
            </a:r>
            <a:endParaRPr lang="en-US" sz="3200" dirty="0">
              <a:solidFill>
                <a:schemeClr val="bg1"/>
              </a:solidFill>
            </a:endParaRPr>
          </a:p>
        </p:txBody>
      </p:sp>
    </p:spTree>
    <p:extLst>
      <p:ext uri="{BB962C8B-B14F-4D97-AF65-F5344CB8AC3E}">
        <p14:creationId xmlns:p14="http://schemas.microsoft.com/office/powerpoint/2010/main" val="164999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71D314-D027-4EE1-8F9C-65F6E705DD68}"/>
              </a:ext>
            </a:extLst>
          </p:cNvPr>
          <p:cNvSpPr/>
          <p:nvPr/>
        </p:nvSpPr>
        <p:spPr>
          <a:xfrm>
            <a:off x="7105646" y="2320137"/>
            <a:ext cx="1638299"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F19C60-6B0F-40B2-A017-5426A971CC24}"/>
              </a:ext>
            </a:extLst>
          </p:cNvPr>
          <p:cNvSpPr/>
          <p:nvPr/>
        </p:nvSpPr>
        <p:spPr>
          <a:xfrm>
            <a:off x="409095" y="2782099"/>
            <a:ext cx="1514956"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852315"/>
            <a:ext cx="8244191"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Jude 1:11 ~ </a:t>
            </a:r>
            <a:r>
              <a:rPr lang="en-US" sz="3200" dirty="0">
                <a:solidFill>
                  <a:schemeClr val="accent4">
                    <a:lumMod val="60000"/>
                    <a:lumOff val="40000"/>
                  </a:schemeClr>
                </a:solidFill>
                <a:effectLst>
                  <a:outerShdw blurRad="38100" dist="38100" dir="2700000" algn="tl">
                    <a:srgbClr val="000000">
                      <a:alpha val="43137"/>
                    </a:srgbClr>
                  </a:outerShdw>
                </a:effectLst>
              </a:rPr>
              <a:t>Woe to them! For they have gone in the way of Cain, have run greedily in the error of Balaam for profit, and perished in the rebellion of Korah. </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7" name="TextBox 6">
            <a:extLst>
              <a:ext uri="{FF2B5EF4-FFF2-40B4-BE49-F238E27FC236}">
                <a16:creationId xmlns:a16="http://schemas.microsoft.com/office/drawing/2014/main" id="{D0BBEBE1-1AD2-482E-A179-EEF937A15633}"/>
              </a:ext>
            </a:extLst>
          </p:cNvPr>
          <p:cNvSpPr txBox="1"/>
          <p:nvPr/>
        </p:nvSpPr>
        <p:spPr>
          <a:xfrm>
            <a:off x="734438" y="3844343"/>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chemeClr val="bg1"/>
                </a:solidFill>
              </a:rPr>
              <a:t> </a:t>
            </a:r>
            <a:r>
              <a:rPr lang="en-US" sz="3200" dirty="0">
                <a:solidFill>
                  <a:schemeClr val="bg1"/>
                </a:solidFill>
                <a:cs typeface="Times New Roman" panose="02020603050405020304" pitchFamily="18" charset="0"/>
              </a:rPr>
              <a:t>The </a:t>
            </a:r>
            <a:r>
              <a:rPr lang="en-US" sz="3200" i="1" dirty="0">
                <a:solidFill>
                  <a:schemeClr val="bg1"/>
                </a:solidFill>
                <a:cs typeface="Times New Roman" panose="02020603050405020304" pitchFamily="18" charset="0"/>
              </a:rPr>
              <a:t>error</a:t>
            </a:r>
            <a:r>
              <a:rPr lang="en-US" sz="3200" dirty="0">
                <a:solidFill>
                  <a:schemeClr val="bg1"/>
                </a:solidFill>
                <a:cs typeface="Times New Roman" panose="02020603050405020304" pitchFamily="18" charset="0"/>
              </a:rPr>
              <a:t> of Balaam is to think you can get away with it</a:t>
            </a:r>
            <a:endParaRPr lang="en-US" sz="3200" dirty="0">
              <a:solidFill>
                <a:schemeClr val="bg1"/>
              </a:solidFill>
            </a:endParaRPr>
          </a:p>
        </p:txBody>
      </p:sp>
      <p:sp>
        <p:nvSpPr>
          <p:cNvPr id="9" name="TextBox 8">
            <a:extLst>
              <a:ext uri="{FF2B5EF4-FFF2-40B4-BE49-F238E27FC236}">
                <a16:creationId xmlns:a16="http://schemas.microsoft.com/office/drawing/2014/main" id="{4E5A7F6D-FAB8-46F2-B62D-246F684CD4D9}"/>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Balaam </a:t>
            </a:r>
            <a:r>
              <a:rPr lang="en-US" sz="3200" dirty="0">
                <a:solidFill>
                  <a:schemeClr val="bg1"/>
                </a:solidFill>
              </a:rPr>
              <a:t>~ Num. 22-24, 33</a:t>
            </a:r>
          </a:p>
        </p:txBody>
      </p:sp>
    </p:spTree>
    <p:extLst>
      <p:ext uri="{BB962C8B-B14F-4D97-AF65-F5344CB8AC3E}">
        <p14:creationId xmlns:p14="http://schemas.microsoft.com/office/powerpoint/2010/main" val="100553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71D314-D027-4EE1-8F9C-65F6E705DD68}"/>
              </a:ext>
            </a:extLst>
          </p:cNvPr>
          <p:cNvSpPr/>
          <p:nvPr/>
        </p:nvSpPr>
        <p:spPr>
          <a:xfrm>
            <a:off x="5386388" y="2301079"/>
            <a:ext cx="2819381"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857072"/>
            <a:ext cx="8244191"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Peter 2:15 ~ </a:t>
            </a:r>
            <a:r>
              <a:rPr lang="en-US" sz="3200" dirty="0">
                <a:solidFill>
                  <a:schemeClr val="accent4">
                    <a:lumMod val="60000"/>
                    <a:lumOff val="40000"/>
                  </a:schemeClr>
                </a:solidFill>
                <a:effectLst>
                  <a:outerShdw blurRad="38100" dist="38100" dir="2700000" algn="tl">
                    <a:srgbClr val="000000">
                      <a:alpha val="43137"/>
                    </a:srgbClr>
                  </a:outerShdw>
                </a:effectLst>
              </a:rPr>
              <a:t>They have forsaken the right way and gone astray, following the way of Balaam the </a:t>
            </a:r>
            <a:r>
              <a:rPr lang="en-US" sz="3200" i="1" dirty="0">
                <a:solidFill>
                  <a:schemeClr val="accent4">
                    <a:lumMod val="60000"/>
                    <a:lumOff val="40000"/>
                  </a:schemeClr>
                </a:solidFill>
                <a:effectLst>
                  <a:outerShdw blurRad="38100" dist="38100" dir="2700000" algn="tl">
                    <a:srgbClr val="000000">
                      <a:alpha val="43137"/>
                    </a:srgbClr>
                  </a:outerShdw>
                </a:effectLst>
              </a:rPr>
              <a:t>son</a:t>
            </a:r>
            <a:r>
              <a:rPr lang="en-US" sz="3200" dirty="0">
                <a:solidFill>
                  <a:schemeClr val="accent4">
                    <a:lumMod val="60000"/>
                    <a:lumOff val="40000"/>
                  </a:schemeClr>
                </a:solidFill>
                <a:effectLst>
                  <a:outerShdw blurRad="38100" dist="38100" dir="2700000" algn="tl">
                    <a:srgbClr val="000000">
                      <a:alpha val="43137"/>
                    </a:srgbClr>
                  </a:outerShdw>
                </a:effectLst>
              </a:rPr>
              <a:t> of Beor, who loved the wages of unrighteousness;</a:t>
            </a:r>
            <a:endParaRPr lang="en-US" sz="7200"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7" name="TextBox 6">
            <a:extLst>
              <a:ext uri="{FF2B5EF4-FFF2-40B4-BE49-F238E27FC236}">
                <a16:creationId xmlns:a16="http://schemas.microsoft.com/office/drawing/2014/main" id="{D0BBEBE1-1AD2-482E-A179-EEF937A15633}"/>
              </a:ext>
            </a:extLst>
          </p:cNvPr>
          <p:cNvSpPr txBox="1"/>
          <p:nvPr/>
        </p:nvSpPr>
        <p:spPr>
          <a:xfrm>
            <a:off x="734438" y="3849100"/>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chemeClr val="bg1"/>
                </a:solidFill>
              </a:rPr>
              <a:t> </a:t>
            </a:r>
            <a:r>
              <a:rPr lang="en-US" sz="3200" dirty="0">
                <a:solidFill>
                  <a:schemeClr val="bg1"/>
                </a:solidFill>
                <a:cs typeface="Times New Roman" panose="02020603050405020304" pitchFamily="18" charset="0"/>
              </a:rPr>
              <a:t>The </a:t>
            </a:r>
            <a:r>
              <a:rPr lang="en-US" sz="3200" i="1" dirty="0">
                <a:solidFill>
                  <a:schemeClr val="bg1"/>
                </a:solidFill>
                <a:cs typeface="Times New Roman" panose="02020603050405020304" pitchFamily="18" charset="0"/>
              </a:rPr>
              <a:t>way</a:t>
            </a:r>
            <a:r>
              <a:rPr lang="en-US" sz="3200" dirty="0">
                <a:solidFill>
                  <a:schemeClr val="bg1"/>
                </a:solidFill>
                <a:cs typeface="Times New Roman" panose="02020603050405020304" pitchFamily="18" charset="0"/>
              </a:rPr>
              <a:t> of Balaam is the money trail</a:t>
            </a:r>
            <a:endParaRPr lang="en-US" sz="3200" dirty="0">
              <a:solidFill>
                <a:schemeClr val="bg1"/>
              </a:solidFill>
            </a:endParaRPr>
          </a:p>
        </p:txBody>
      </p:sp>
      <p:sp>
        <p:nvSpPr>
          <p:cNvPr id="9" name="TextBox 8">
            <a:extLst>
              <a:ext uri="{FF2B5EF4-FFF2-40B4-BE49-F238E27FC236}">
                <a16:creationId xmlns:a16="http://schemas.microsoft.com/office/drawing/2014/main" id="{70EE6C4E-1403-43A0-81F8-4B4E6E6C9684}"/>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Balaam </a:t>
            </a:r>
            <a:r>
              <a:rPr lang="en-US" sz="3200" dirty="0">
                <a:solidFill>
                  <a:schemeClr val="bg1"/>
                </a:solidFill>
              </a:rPr>
              <a:t>~ Num. 22-24, 33</a:t>
            </a:r>
          </a:p>
        </p:txBody>
      </p:sp>
    </p:spTree>
    <p:extLst>
      <p:ext uri="{BB962C8B-B14F-4D97-AF65-F5344CB8AC3E}">
        <p14:creationId xmlns:p14="http://schemas.microsoft.com/office/powerpoint/2010/main" val="59298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09203-88B0-4D35-9ECA-C81AF649D72C}"/>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234390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8D18EB-7A04-4D45-B238-22DD8C1F6428}"/>
              </a:ext>
            </a:extLst>
          </p:cNvPr>
          <p:cNvSpPr txBox="1"/>
          <p:nvPr/>
        </p:nvSpPr>
        <p:spPr>
          <a:xfrm>
            <a:off x="442610" y="1350659"/>
            <a:ext cx="4710358" cy="1015663"/>
          </a:xfrm>
          <a:prstGeom prst="rect">
            <a:avLst/>
          </a:prstGeom>
          <a:noFill/>
        </p:spPr>
        <p:txBody>
          <a:bodyPr wrap="square" rtlCol="0">
            <a:spAutoFit/>
          </a:bodyPr>
          <a:lstStyle/>
          <a:p>
            <a:r>
              <a:rPr lang="en-US" sz="3000" dirty="0">
                <a:solidFill>
                  <a:schemeClr val="accent4">
                    <a:lumMod val="60000"/>
                    <a:lumOff val="40000"/>
                  </a:schemeClr>
                </a:solidFill>
                <a:effectLst>
                  <a:outerShdw blurRad="38100" dist="38100" dir="2700000" algn="tl">
                    <a:srgbClr val="000000">
                      <a:alpha val="43137"/>
                    </a:srgbClr>
                  </a:outerShdw>
                </a:effectLst>
              </a:rPr>
              <a:t>Smith Wigglesworth (1859-1957) ~ </a:t>
            </a:r>
          </a:p>
        </p:txBody>
      </p:sp>
      <p:pic>
        <p:nvPicPr>
          <p:cNvPr id="1026" name="Picture 2" descr="Related image">
            <a:extLst>
              <a:ext uri="{FF2B5EF4-FFF2-40B4-BE49-F238E27FC236}">
                <a16:creationId xmlns:a16="http://schemas.microsoft.com/office/drawing/2014/main" id="{50BEB77F-25C7-49A2-9053-01BBA90B3B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1" r="27778"/>
          <a:stretch/>
        </p:blipFill>
        <p:spPr bwMode="auto">
          <a:xfrm rot="21389136">
            <a:off x="4870450" y="968375"/>
            <a:ext cx="4089400" cy="4210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EFCFDA-6ADA-4341-8543-C04AD2B80E96}"/>
              </a:ext>
            </a:extLst>
          </p:cNvPr>
          <p:cNvSpPr txBox="1"/>
          <p:nvPr/>
        </p:nvSpPr>
        <p:spPr>
          <a:xfrm>
            <a:off x="443512" y="1364288"/>
            <a:ext cx="5055588" cy="1477328"/>
          </a:xfrm>
          <a:prstGeom prst="rect">
            <a:avLst/>
          </a:prstGeom>
          <a:noFill/>
        </p:spPr>
        <p:txBody>
          <a:bodyPr wrap="square" rtlCol="0">
            <a:spAutoFit/>
          </a:bodyPr>
          <a:lstStyle/>
          <a:p>
            <a:r>
              <a:rPr lang="en-US" sz="3000" dirty="0"/>
              <a:t>                                                                  			“I don't hit them, I hit the devil.”</a:t>
            </a:r>
            <a:endParaRPr lang="en-US" sz="30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7" name="TextBox 6">
            <a:extLst>
              <a:ext uri="{FF2B5EF4-FFF2-40B4-BE49-F238E27FC236}">
                <a16:creationId xmlns:a16="http://schemas.microsoft.com/office/drawing/2014/main" id="{D0BBEBE1-1AD2-482E-A179-EEF937A15633}"/>
              </a:ext>
            </a:extLst>
          </p:cNvPr>
          <p:cNvSpPr txBox="1"/>
          <p:nvPr/>
        </p:nvSpPr>
        <p:spPr>
          <a:xfrm>
            <a:off x="734438" y="2776973"/>
            <a:ext cx="4739262" cy="1015663"/>
          </a:xfrm>
          <a:prstGeom prst="rect">
            <a:avLst/>
          </a:prstGeom>
          <a:noFill/>
        </p:spPr>
        <p:txBody>
          <a:bodyPr wrap="square" rtlCol="0">
            <a:spAutoFit/>
          </a:bodyPr>
          <a:lstStyle/>
          <a:p>
            <a:pPr marL="285750" indent="-285750">
              <a:buFont typeface="Arial" panose="020B0604020202020204" pitchFamily="34" charset="0"/>
              <a:buChar char="•"/>
            </a:pPr>
            <a:r>
              <a:rPr lang="en-US" sz="3000" i="1" dirty="0">
                <a:solidFill>
                  <a:schemeClr val="bg1"/>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“I’ll only pray for you once, to pray twice is unbelief.”</a:t>
            </a:r>
            <a:endParaRPr lang="en-US" sz="3000" dirty="0">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FBB725BB-EBCB-44AF-8F21-6F7507782F15}"/>
              </a:ext>
            </a:extLst>
          </p:cNvPr>
          <p:cNvSpPr txBox="1"/>
          <p:nvPr/>
        </p:nvSpPr>
        <p:spPr>
          <a:xfrm>
            <a:off x="741235" y="3740552"/>
            <a:ext cx="4485262" cy="1938992"/>
          </a:xfrm>
          <a:prstGeom prst="rect">
            <a:avLst/>
          </a:prstGeom>
          <a:noFill/>
        </p:spPr>
        <p:txBody>
          <a:bodyPr wrap="square" rtlCol="0">
            <a:spAutoFit/>
          </a:bodyPr>
          <a:lstStyle/>
          <a:p>
            <a:pPr marL="285750" indent="-285750">
              <a:buFont typeface="Arial" panose="020B0604020202020204" pitchFamily="34" charset="0"/>
              <a:buChar char="•"/>
            </a:pPr>
            <a:r>
              <a:rPr lang="en-US" sz="3000" i="1" dirty="0">
                <a:solidFill>
                  <a:schemeClr val="bg1"/>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“Didn’t I pray for you last night? You are full of unbelief, get off this platform!”</a:t>
            </a:r>
          </a:p>
        </p:txBody>
      </p:sp>
    </p:spTree>
    <p:extLst>
      <p:ext uri="{BB962C8B-B14F-4D97-AF65-F5344CB8AC3E}">
        <p14:creationId xmlns:p14="http://schemas.microsoft.com/office/powerpoint/2010/main" val="71299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7" grpId="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6" name="Picture 4" descr="Image result for gold glitter animated gif">
            <a:extLst>
              <a:ext uri="{FF2B5EF4-FFF2-40B4-BE49-F238E27FC236}">
                <a16:creationId xmlns:a16="http://schemas.microsoft.com/office/drawing/2014/main" id="{032863BD-AF92-4FDD-B924-9382A44B3E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3386" y="1508181"/>
            <a:ext cx="5197229" cy="29327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8D18EB-7A04-4D45-B238-22DD8C1F6428}"/>
              </a:ext>
            </a:extLst>
          </p:cNvPr>
          <p:cNvSpPr txBox="1"/>
          <p:nvPr/>
        </p:nvSpPr>
        <p:spPr>
          <a:xfrm>
            <a:off x="3316917" y="1357009"/>
            <a:ext cx="4428269" cy="584775"/>
          </a:xfrm>
          <a:prstGeom prst="rect">
            <a:avLst/>
          </a:prstGeom>
          <a:noFill/>
        </p:spPr>
        <p:txBody>
          <a:bodyPr wrap="square" rtlCol="0">
            <a:spAutoFit/>
          </a:bodyPr>
          <a:lstStyle/>
          <a:p>
            <a:r>
              <a:rPr lang="en-US" sz="3200" dirty="0"/>
              <a:t>Shepherding Movement</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8" name="TextBox 7">
            <a:extLst>
              <a:ext uri="{FF2B5EF4-FFF2-40B4-BE49-F238E27FC236}">
                <a16:creationId xmlns:a16="http://schemas.microsoft.com/office/drawing/2014/main" id="{F24EAA00-7D48-4DC5-85FA-C13707D776F1}"/>
              </a:ext>
            </a:extLst>
          </p:cNvPr>
          <p:cNvSpPr txBox="1"/>
          <p:nvPr/>
        </p:nvSpPr>
        <p:spPr>
          <a:xfrm>
            <a:off x="1695542" y="1876900"/>
            <a:ext cx="5957116" cy="584775"/>
          </a:xfrm>
          <a:prstGeom prst="rect">
            <a:avLst/>
          </a:prstGeom>
          <a:noFill/>
        </p:spPr>
        <p:txBody>
          <a:bodyPr wrap="square" rtlCol="0">
            <a:spAutoFit/>
          </a:bodyPr>
          <a:lstStyle/>
          <a:p>
            <a:r>
              <a:rPr lang="en-US" sz="3200" dirty="0"/>
              <a:t>Apostles and Prophets Movement</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3C625F02-CBB6-472C-9006-FE3F3A3510BB}"/>
              </a:ext>
            </a:extLst>
          </p:cNvPr>
          <p:cNvSpPr txBox="1"/>
          <p:nvPr/>
        </p:nvSpPr>
        <p:spPr>
          <a:xfrm>
            <a:off x="3100774" y="2380659"/>
            <a:ext cx="4562770" cy="584775"/>
          </a:xfrm>
          <a:prstGeom prst="rect">
            <a:avLst/>
          </a:prstGeom>
          <a:noFill/>
        </p:spPr>
        <p:txBody>
          <a:bodyPr wrap="square" rtlCol="0">
            <a:spAutoFit/>
          </a:bodyPr>
          <a:lstStyle/>
          <a:p>
            <a:r>
              <a:rPr lang="en-US" sz="3200" dirty="0"/>
              <a:t>Holy Laughter Movement</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136A470C-2B5C-480C-8145-31A6AC70B08B}"/>
              </a:ext>
            </a:extLst>
          </p:cNvPr>
          <p:cNvSpPr txBox="1"/>
          <p:nvPr/>
        </p:nvSpPr>
        <p:spPr>
          <a:xfrm>
            <a:off x="1864858" y="2887623"/>
            <a:ext cx="5673499" cy="584775"/>
          </a:xfrm>
          <a:prstGeom prst="rect">
            <a:avLst/>
          </a:prstGeom>
          <a:noFill/>
        </p:spPr>
        <p:txBody>
          <a:bodyPr wrap="square" rtlCol="0">
            <a:spAutoFit/>
          </a:bodyPr>
          <a:lstStyle/>
          <a:p>
            <a:r>
              <a:rPr lang="en-US" sz="3200" dirty="0"/>
              <a:t>Barking and Growling Movement</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0AF47681-574B-4535-AB1F-B7844EDD83F6}"/>
              </a:ext>
            </a:extLst>
          </p:cNvPr>
          <p:cNvSpPr txBox="1"/>
          <p:nvPr/>
        </p:nvSpPr>
        <p:spPr>
          <a:xfrm>
            <a:off x="1869915" y="3399866"/>
            <a:ext cx="5760972" cy="584775"/>
          </a:xfrm>
          <a:prstGeom prst="rect">
            <a:avLst/>
          </a:prstGeom>
          <a:noFill/>
        </p:spPr>
        <p:txBody>
          <a:bodyPr wrap="square" rtlCol="0">
            <a:spAutoFit/>
          </a:bodyPr>
          <a:lstStyle/>
          <a:p>
            <a:r>
              <a:rPr lang="en-US" sz="3200" dirty="0"/>
              <a:t>Jerking and Twitching Movement</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6477924F-471A-498C-AC5B-04898ABC0EF2}"/>
              </a:ext>
            </a:extLst>
          </p:cNvPr>
          <p:cNvSpPr txBox="1"/>
          <p:nvPr/>
        </p:nvSpPr>
        <p:spPr>
          <a:xfrm>
            <a:off x="2776687" y="3919600"/>
            <a:ext cx="4787111" cy="584775"/>
          </a:xfrm>
          <a:prstGeom prst="rect">
            <a:avLst/>
          </a:prstGeom>
          <a:noFill/>
        </p:spPr>
        <p:txBody>
          <a:bodyPr wrap="square" rtlCol="0">
            <a:spAutoFit/>
          </a:bodyPr>
          <a:lstStyle/>
          <a:p>
            <a:r>
              <a:rPr lang="en-US" sz="3200" dirty="0"/>
              <a:t>and Gold fillings Movement</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9FBAB667-92EF-4584-A672-4B57567DBC10}"/>
              </a:ext>
            </a:extLst>
          </p:cNvPr>
          <p:cNvSpPr txBox="1"/>
          <p:nvPr/>
        </p:nvSpPr>
        <p:spPr>
          <a:xfrm>
            <a:off x="364442" y="3924453"/>
            <a:ext cx="3228211" cy="584775"/>
          </a:xfrm>
          <a:prstGeom prst="rect">
            <a:avLst/>
          </a:prstGeom>
          <a:noFill/>
        </p:spPr>
        <p:txBody>
          <a:bodyPr wrap="square" rtlCol="0">
            <a:spAutoFit/>
          </a:bodyPr>
          <a:lstStyle/>
          <a:p>
            <a:pPr algn="ctr"/>
            <a:r>
              <a:rPr lang="en-US" sz="3200" dirty="0"/>
              <a:t>Gold dust</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83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3" presetClass="emph" presetSubtype="2" fill="hold" grpId="1" nodeType="after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000"/>
                            </p:stCondLst>
                            <p:childTnLst>
                              <p:par>
                                <p:cTn id="20" presetID="3" presetClass="emph" presetSubtype="2" fill="hold" grpId="1" nodeType="afterEffect">
                                  <p:stCondLst>
                                    <p:cond delay="0"/>
                                  </p:stCondLst>
                                  <p:childTnLst>
                                    <p:animClr clrSpc="rgb" dir="cw">
                                      <p:cBhvr override="childStyle">
                                        <p:cTn id="21" dur="500" fill="hold"/>
                                        <p:tgtEl>
                                          <p:spTgt spid="8"/>
                                        </p:tgtEl>
                                        <p:attrNameLst>
                                          <p:attrName>style.color</p:attrName>
                                        </p:attrNameLst>
                                      </p:cBhvr>
                                      <p:to>
                                        <a:schemeClr val="accent2"/>
                                      </p:to>
                                    </p:animClr>
                                  </p:childTnLst>
                                </p:cTn>
                              </p:par>
                            </p:childTnLst>
                          </p:cTn>
                        </p:par>
                        <p:par>
                          <p:cTn id="22" fill="hold">
                            <p:stCondLst>
                              <p:cond delay="3500"/>
                            </p:stCondLst>
                            <p:childTnLst>
                              <p:par>
                                <p:cTn id="23" presetID="10" presetClass="entr" presetSubtype="0"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4500"/>
                            </p:stCondLst>
                            <p:childTnLst>
                              <p:par>
                                <p:cTn id="27" presetID="3" presetClass="emph" presetSubtype="2" fill="hold" grpId="1" nodeType="afterEffect">
                                  <p:stCondLst>
                                    <p:cond delay="0"/>
                                  </p:stCondLst>
                                  <p:childTnLst>
                                    <p:animClr clrSpc="rgb" dir="cw">
                                      <p:cBhvr override="childStyle">
                                        <p:cTn id="28" dur="500" fill="hold"/>
                                        <p:tgtEl>
                                          <p:spTgt spid="10"/>
                                        </p:tgtEl>
                                        <p:attrNameLst>
                                          <p:attrName>style.color</p:attrName>
                                        </p:attrNameLst>
                                      </p:cBhvr>
                                      <p:to>
                                        <a:schemeClr val="accent2"/>
                                      </p:to>
                                    </p:animClr>
                                  </p:childTnLst>
                                </p:cTn>
                              </p:par>
                            </p:childTnLst>
                          </p:cTn>
                        </p:par>
                        <p:par>
                          <p:cTn id="29" fill="hold">
                            <p:stCondLst>
                              <p:cond delay="5000"/>
                            </p:stCondLst>
                            <p:childTnLst>
                              <p:par>
                                <p:cTn id="30" presetID="10" presetClass="entr" presetSubtype="0" fill="hold" grpId="0" nodeType="after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6000"/>
                            </p:stCondLst>
                            <p:childTnLst>
                              <p:par>
                                <p:cTn id="34" presetID="3" presetClass="emph" presetSubtype="2" fill="hold" grpId="1" nodeType="afterEffect">
                                  <p:stCondLst>
                                    <p:cond delay="0"/>
                                  </p:stCondLst>
                                  <p:childTnLst>
                                    <p:animClr clrSpc="rgb" dir="cw">
                                      <p:cBhvr override="childStyle">
                                        <p:cTn id="35" dur="500" fill="hold"/>
                                        <p:tgtEl>
                                          <p:spTgt spid="11"/>
                                        </p:tgtEl>
                                        <p:attrNameLst>
                                          <p:attrName>style.color</p:attrName>
                                        </p:attrNameLst>
                                      </p:cBhvr>
                                      <p:to>
                                        <a:schemeClr val="accent2"/>
                                      </p:to>
                                    </p:animClr>
                                  </p:childTnLst>
                                </p:cTn>
                              </p:par>
                            </p:childTnLst>
                          </p:cTn>
                        </p:par>
                        <p:par>
                          <p:cTn id="36" fill="hold">
                            <p:stCondLst>
                              <p:cond delay="6500"/>
                            </p:stCondLst>
                            <p:childTnLst>
                              <p:par>
                                <p:cTn id="37" presetID="10" presetClass="entr" presetSubtype="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7500"/>
                            </p:stCondLst>
                            <p:childTnLst>
                              <p:par>
                                <p:cTn id="44" presetID="3" presetClass="emph" presetSubtype="2" fill="hold" grpId="1" nodeType="afterEffect">
                                  <p:stCondLst>
                                    <p:cond delay="0"/>
                                  </p:stCondLst>
                                  <p:childTnLst>
                                    <p:animClr clrSpc="rgb" dir="cw">
                                      <p:cBhvr override="childStyle">
                                        <p:cTn id="45" dur="500" fill="hold"/>
                                        <p:tgtEl>
                                          <p:spTgt spid="12"/>
                                        </p:tgtEl>
                                        <p:attrNameLst>
                                          <p:attrName>style.color</p:attrName>
                                        </p:attrNameLst>
                                      </p:cBhvr>
                                      <p:to>
                                        <a:schemeClr val="accent2"/>
                                      </p:to>
                                    </p:animClr>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grpId="1" nodeType="clickEffect">
                                  <p:stCondLst>
                                    <p:cond delay="0"/>
                                  </p:stCondLst>
                                  <p:childTnLst>
                                    <p:animClr clrSpc="rgb" dir="cw">
                                      <p:cBhvr override="childStyle">
                                        <p:cTn id="49" dur="500" fill="hold"/>
                                        <p:tgtEl>
                                          <p:spTgt spid="14"/>
                                        </p:tgtEl>
                                        <p:attrNameLst>
                                          <p:attrName>style.color</p:attrName>
                                        </p:attrNameLst>
                                      </p:cBhvr>
                                      <p:to>
                                        <a:schemeClr val="accent2"/>
                                      </p:to>
                                    </p:animClr>
                                  </p:childTnLst>
                                </p:cTn>
                              </p:par>
                              <p:par>
                                <p:cTn id="50" presetID="6" presetClass="emph" presetSubtype="0" fill="hold" grpId="1" nodeType="withEffect">
                                  <p:stCondLst>
                                    <p:cond delay="0"/>
                                  </p:stCondLst>
                                  <p:childTnLst>
                                    <p:animScale>
                                      <p:cBhvr>
                                        <p:cTn id="51" dur="2000" fill="hold"/>
                                        <p:tgtEl>
                                          <p:spTgt spid="13"/>
                                        </p:tgtEl>
                                      </p:cBhvr>
                                      <p:by x="200000" y="200000"/>
                                    </p:animScale>
                                  </p:childTnLst>
                                </p:cTn>
                              </p:par>
                              <p:par>
                                <p:cTn id="52" presetID="63" presetClass="path" presetSubtype="0" fill="hold" grpId="2" nodeType="withEffect">
                                  <p:stCondLst>
                                    <p:cond delay="0"/>
                                  </p:stCondLst>
                                  <p:childTnLst>
                                    <p:animMotion origin="layout" path="M 5.55556E-7 -4.81481E-6 L 0.28368 -0.16041 " pathEditMode="relative" rAng="0" ptsTypes="AA">
                                      <p:cBhvr>
                                        <p:cTn id="53" dur="2000" fill="hold"/>
                                        <p:tgtEl>
                                          <p:spTgt spid="13"/>
                                        </p:tgtEl>
                                        <p:attrNameLst>
                                          <p:attrName>ppt_x</p:attrName>
                                          <p:attrName>ppt_y</p:attrName>
                                        </p:attrNameLst>
                                      </p:cBhvr>
                                      <p:rCtr x="14184" y="-8032"/>
                                    </p:animMotion>
                                  </p:childTnLst>
                                </p:cTn>
                              </p:par>
                              <p:par>
                                <p:cTn id="54" presetID="3" presetClass="emph" presetSubtype="2" fill="hold" grpId="3" nodeType="withEffect">
                                  <p:stCondLst>
                                    <p:cond delay="0"/>
                                  </p:stCondLst>
                                  <p:childTnLst>
                                    <p:animClr clrSpc="rgb" dir="cw">
                                      <p:cBhvr override="childStyle">
                                        <p:cTn id="55" dur="2000" fill="hold"/>
                                        <p:tgtEl>
                                          <p:spTgt spid="13"/>
                                        </p:tgtEl>
                                        <p:attrNameLst>
                                          <p:attrName>style.color</p:attrName>
                                        </p:attrNameLst>
                                      </p:cBhvr>
                                      <p:to>
                                        <a:srgbClr val="FFD966"/>
                                      </p:to>
                                    </p:animClr>
                                  </p:childTnLst>
                                </p:cTn>
                              </p:par>
                              <p:par>
                                <p:cTn id="56" presetID="10" presetClass="exit" presetSubtype="0" fill="hold" grpId="2" nodeType="withEffect">
                                  <p:stCondLst>
                                    <p:cond delay="0"/>
                                  </p:stCondLst>
                                  <p:childTnLst>
                                    <p:animEffect transition="out" filter="fade">
                                      <p:cBhvr>
                                        <p:cTn id="57" dur="2000"/>
                                        <p:tgtEl>
                                          <p:spTgt spid="3"/>
                                        </p:tgtEl>
                                      </p:cBhvr>
                                    </p:animEffect>
                                    <p:set>
                                      <p:cBhvr>
                                        <p:cTn id="58" dur="1" fill="hold">
                                          <p:stCondLst>
                                            <p:cond delay="1999"/>
                                          </p:stCondLst>
                                        </p:cTn>
                                        <p:tgtEl>
                                          <p:spTgt spid="3"/>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2000"/>
                                        <p:tgtEl>
                                          <p:spTgt spid="10"/>
                                        </p:tgtEl>
                                      </p:cBhvr>
                                    </p:animEffect>
                                    <p:set>
                                      <p:cBhvr>
                                        <p:cTn id="64" dur="1" fill="hold">
                                          <p:stCondLst>
                                            <p:cond delay="1999"/>
                                          </p:stCondLst>
                                        </p:cTn>
                                        <p:tgtEl>
                                          <p:spTgt spid="10"/>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2000"/>
                                        <p:tgtEl>
                                          <p:spTgt spid="11"/>
                                        </p:tgtEl>
                                      </p:cBhvr>
                                    </p:animEffect>
                                    <p:set>
                                      <p:cBhvr>
                                        <p:cTn id="67" dur="1" fill="hold">
                                          <p:stCondLst>
                                            <p:cond delay="1999"/>
                                          </p:stCondLst>
                                        </p:cTn>
                                        <p:tgtEl>
                                          <p:spTgt spid="11"/>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2000"/>
                                        <p:tgtEl>
                                          <p:spTgt spid="12"/>
                                        </p:tgtEl>
                                      </p:cBhvr>
                                    </p:animEffect>
                                    <p:set>
                                      <p:cBhvr>
                                        <p:cTn id="70" dur="1" fill="hold">
                                          <p:stCondLst>
                                            <p:cond delay="1999"/>
                                          </p:stCondLst>
                                        </p:cTn>
                                        <p:tgtEl>
                                          <p:spTgt spid="12"/>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2000"/>
                                        <p:tgtEl>
                                          <p:spTgt spid="14"/>
                                        </p:tgtEl>
                                      </p:cBhvr>
                                    </p:animEffect>
                                    <p:set>
                                      <p:cBhvr>
                                        <p:cTn id="73" dur="1" fill="hold">
                                          <p:stCondLst>
                                            <p:cond delay="1999"/>
                                          </p:stCondLst>
                                        </p:cTn>
                                        <p:tgtEl>
                                          <p:spTgt spid="14"/>
                                        </p:tgtEl>
                                        <p:attrNameLst>
                                          <p:attrName>style.visibility</p:attrName>
                                        </p:attrNameLst>
                                      </p:cBhvr>
                                      <p:to>
                                        <p:strVal val="hidden"/>
                                      </p:to>
                                    </p:se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8196"/>
                                        </p:tgtEl>
                                        <p:attrNameLst>
                                          <p:attrName>style.visibility</p:attrName>
                                        </p:attrNameLst>
                                      </p:cBhvr>
                                      <p:to>
                                        <p:strVal val="visible"/>
                                      </p:to>
                                    </p:set>
                                    <p:animEffect transition="in" filter="fade">
                                      <p:cBhvr>
                                        <p:cTn id="7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8" grpId="0"/>
      <p:bldP spid="8" grpId="1"/>
      <p:bldP spid="8" grpId="2"/>
      <p:bldP spid="10" grpId="0"/>
      <p:bldP spid="10" grpId="1"/>
      <p:bldP spid="10" grpId="2"/>
      <p:bldP spid="11" grpId="0"/>
      <p:bldP spid="11" grpId="1"/>
      <p:bldP spid="11" grpId="2"/>
      <p:bldP spid="12" grpId="0"/>
      <p:bldP spid="12" grpId="1"/>
      <p:bldP spid="12" grpId="2"/>
      <p:bldP spid="14" grpId="0"/>
      <p:bldP spid="14" grpId="1"/>
      <p:bldP spid="14" grpId="2"/>
      <p:bldP spid="13" grpId="0"/>
      <p:bldP spid="13" grpId="1"/>
      <p:bldP spid="13" grpId="2"/>
      <p:bldP spid="13" grpId="3"/>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8D18EB-7A04-4D45-B238-22DD8C1F6428}"/>
              </a:ext>
            </a:extLst>
          </p:cNvPr>
          <p:cNvSpPr txBox="1"/>
          <p:nvPr/>
        </p:nvSpPr>
        <p:spPr>
          <a:xfrm>
            <a:off x="454463" y="1357009"/>
            <a:ext cx="8218648" cy="2862322"/>
          </a:xfrm>
          <a:prstGeom prst="rect">
            <a:avLst/>
          </a:prstGeom>
          <a:noFill/>
        </p:spPr>
        <p:txBody>
          <a:bodyPr wrap="square" rtlCol="0">
            <a:spAutoFit/>
          </a:bodyPr>
          <a:lstStyle/>
          <a:p>
            <a:r>
              <a:rPr lang="en-US" sz="3000" dirty="0">
                <a:solidFill>
                  <a:schemeClr val="accent4">
                    <a:lumMod val="60000"/>
                    <a:lumOff val="40000"/>
                  </a:schemeClr>
                </a:solidFill>
              </a:rPr>
              <a:t>Pastor from Northern California ~ </a:t>
            </a:r>
            <a:r>
              <a:rPr lang="en-US" sz="3000" dirty="0"/>
              <a:t>“None of us has a full grasp of Scripture, but we all have the Holy Spirit. He is our common denominator who will always lead us into truth. But to follow Him, we must be willing to follow off the map—to go beyond what we know.”</a:t>
            </a:r>
            <a:endParaRPr lang="en-US" sz="3000"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15" name="TextBox 14">
            <a:extLst>
              <a:ext uri="{FF2B5EF4-FFF2-40B4-BE49-F238E27FC236}">
                <a16:creationId xmlns:a16="http://schemas.microsoft.com/office/drawing/2014/main" id="{B31041EB-DC6F-4559-8A9C-C7EBCEEFFCF7}"/>
              </a:ext>
            </a:extLst>
          </p:cNvPr>
          <p:cNvSpPr txBox="1"/>
          <p:nvPr/>
        </p:nvSpPr>
        <p:spPr>
          <a:xfrm>
            <a:off x="741235" y="4129606"/>
            <a:ext cx="7850222" cy="1938992"/>
          </a:xfrm>
          <a:prstGeom prst="rect">
            <a:avLst/>
          </a:prstGeom>
          <a:noFill/>
        </p:spPr>
        <p:txBody>
          <a:bodyPr wrap="square" rtlCol="0">
            <a:spAutoFit/>
          </a:bodyPr>
          <a:lstStyle/>
          <a:p>
            <a:pPr marL="285750" indent="-285750">
              <a:buFont typeface="Arial" panose="020B0604020202020204" pitchFamily="34" charset="0"/>
              <a:buChar char="•"/>
            </a:pPr>
            <a:r>
              <a:rPr lang="en-US" sz="3000" i="1" dirty="0">
                <a:solidFill>
                  <a:schemeClr val="bg1"/>
                </a:solidFill>
              </a:rPr>
              <a:t> </a:t>
            </a:r>
            <a:r>
              <a:rPr lang="en-US" sz="3000" dirty="0"/>
              <a:t>“It’s difficult to expect the same fruit of the early church when we value a book they didn’t have more than the Holy Spirit they did have. It’s not Father, Son and Holy Bible.”</a:t>
            </a:r>
          </a:p>
        </p:txBody>
      </p:sp>
      <p:pic>
        <p:nvPicPr>
          <p:cNvPr id="2050" name="Picture 2" descr="Related image">
            <a:extLst>
              <a:ext uri="{FF2B5EF4-FFF2-40B4-BE49-F238E27FC236}">
                <a16:creationId xmlns:a16="http://schemas.microsoft.com/office/drawing/2014/main" id="{A67B6CA7-D1F3-48B9-B02B-BCB34DB723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39" b="13333"/>
          <a:stretch/>
        </p:blipFill>
        <p:spPr bwMode="auto">
          <a:xfrm rot="21325765">
            <a:off x="3695700" y="2809876"/>
            <a:ext cx="4572000" cy="25384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rave sucking">
            <a:extLst>
              <a:ext uri="{FF2B5EF4-FFF2-40B4-BE49-F238E27FC236}">
                <a16:creationId xmlns:a16="http://schemas.microsoft.com/office/drawing/2014/main" id="{978C0C6D-52BA-489F-BC51-02FD5C5FE3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rot="197979">
            <a:off x="1121033" y="1484338"/>
            <a:ext cx="2918920" cy="516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0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1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09203-88B0-4D35-9ECA-C81AF649D72C}"/>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294448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6" name="Picture 4" descr="Dr. Batty's Asthma Cigarettes  Cigarettes with unknown contents claimed to provide temporary relief of everything from asthma to colds, canker sores and bad breath. &quot;Not recommended for children UNDER 6.&quot;">
            <a:extLst>
              <a:ext uri="{FF2B5EF4-FFF2-40B4-BE49-F238E27FC236}">
                <a16:creationId xmlns:a16="http://schemas.microsoft.com/office/drawing/2014/main" id="{D7AE97EB-C6C1-4C83-909D-5858AE435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9003">
            <a:off x="1483830" y="1267487"/>
            <a:ext cx="2936637" cy="5270889"/>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A9C743A6-C644-46AB-90AF-37AC5D08BAF0}"/>
              </a:ext>
            </a:extLst>
          </p:cNvPr>
          <p:cNvSpPr/>
          <p:nvPr/>
        </p:nvSpPr>
        <p:spPr>
          <a:xfrm rot="21399003">
            <a:off x="1474103" y="1262330"/>
            <a:ext cx="2951544" cy="5267432"/>
          </a:xfrm>
          <a:custGeom>
            <a:avLst/>
            <a:gdLst>
              <a:gd name="connsiteX0" fmla="*/ 185738 w 2805113"/>
              <a:gd name="connsiteY0" fmla="*/ 4457700 h 5014912"/>
              <a:gd name="connsiteX1" fmla="*/ 185738 w 2805113"/>
              <a:gd name="connsiteY1" fmla="*/ 4843462 h 5014912"/>
              <a:gd name="connsiteX2" fmla="*/ 2628900 w 2805113"/>
              <a:gd name="connsiteY2" fmla="*/ 4843462 h 5014912"/>
              <a:gd name="connsiteX3" fmla="*/ 2628900 w 2805113"/>
              <a:gd name="connsiteY3" fmla="*/ 4457700 h 5014912"/>
              <a:gd name="connsiteX4" fmla="*/ 0 w 2805113"/>
              <a:gd name="connsiteY4" fmla="*/ 0 h 5014912"/>
              <a:gd name="connsiteX5" fmla="*/ 2805113 w 2805113"/>
              <a:gd name="connsiteY5" fmla="*/ 0 h 5014912"/>
              <a:gd name="connsiteX6" fmla="*/ 2805113 w 2805113"/>
              <a:gd name="connsiteY6" fmla="*/ 5014912 h 5014912"/>
              <a:gd name="connsiteX7" fmla="*/ 0 w 2805113"/>
              <a:gd name="connsiteY7" fmla="*/ 5014912 h 501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5113" h="5014912">
                <a:moveTo>
                  <a:pt x="185738" y="4457700"/>
                </a:moveTo>
                <a:lnTo>
                  <a:pt x="185738" y="4843462"/>
                </a:lnTo>
                <a:lnTo>
                  <a:pt x="2628900" y="4843462"/>
                </a:lnTo>
                <a:lnTo>
                  <a:pt x="2628900" y="4457700"/>
                </a:lnTo>
                <a:close/>
                <a:moveTo>
                  <a:pt x="0" y="0"/>
                </a:moveTo>
                <a:lnTo>
                  <a:pt x="2805113" y="0"/>
                </a:lnTo>
                <a:lnTo>
                  <a:pt x="2805113" y="5014912"/>
                </a:lnTo>
                <a:lnTo>
                  <a:pt x="0" y="5014912"/>
                </a:lnTo>
                <a:close/>
              </a:path>
            </a:pathLst>
          </a:custGeom>
          <a:solidFill>
            <a:srgbClr val="3B383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pic>
        <p:nvPicPr>
          <p:cNvPr id="3074" name="Picture 2" descr="https://static.boredpanda.com/blog/wp-content/uuuploads/vintage-ads-that-would-be-banned-today/vintage-ads-that-would-be-banned-today-9.jpg">
            <a:extLst>
              <a:ext uri="{FF2B5EF4-FFF2-40B4-BE49-F238E27FC236}">
                <a16:creationId xmlns:a16="http://schemas.microsoft.com/office/drawing/2014/main" id="{2578703A-596F-40D8-9F45-7EF8856F8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0311">
            <a:off x="5005783" y="382505"/>
            <a:ext cx="3933953" cy="532581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73EE7283-61E4-405A-B6A5-8C7B335ACFB2}"/>
              </a:ext>
            </a:extLst>
          </p:cNvPr>
          <p:cNvSpPr/>
          <p:nvPr/>
        </p:nvSpPr>
        <p:spPr>
          <a:xfrm>
            <a:off x="2574551" y="2374516"/>
            <a:ext cx="23461" cy="23461"/>
          </a:xfrm>
          <a:prstGeom prst="ellipse">
            <a:avLst/>
          </a:prstGeom>
          <a:solidFill>
            <a:schemeClr val="bg2">
              <a:lumMod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6B08788-814C-4E4F-A3FE-FD2970CA2450}"/>
              </a:ext>
            </a:extLst>
          </p:cNvPr>
          <p:cNvGrpSpPr/>
          <p:nvPr/>
        </p:nvGrpSpPr>
        <p:grpSpPr>
          <a:xfrm>
            <a:off x="2709541" y="2313287"/>
            <a:ext cx="157832" cy="157832"/>
            <a:chOff x="2722862" y="2313287"/>
            <a:chExt cx="157832" cy="157832"/>
          </a:xfrm>
        </p:grpSpPr>
        <p:sp>
          <p:nvSpPr>
            <p:cNvPr id="15" name="Oval 14">
              <a:extLst>
                <a:ext uri="{FF2B5EF4-FFF2-40B4-BE49-F238E27FC236}">
                  <a16:creationId xmlns:a16="http://schemas.microsoft.com/office/drawing/2014/main" id="{1C8EDEF8-BA9A-4C6D-8E33-B0CAE6030DD2}"/>
                </a:ext>
              </a:extLst>
            </p:cNvPr>
            <p:cNvSpPr/>
            <p:nvPr/>
          </p:nvSpPr>
          <p:spPr>
            <a:xfrm>
              <a:off x="2722862" y="2313287"/>
              <a:ext cx="157832" cy="157832"/>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A5CC4AE-AE22-45E0-B95D-593DB03E3D5E}"/>
                </a:ext>
              </a:extLst>
            </p:cNvPr>
            <p:cNvSpPr/>
            <p:nvPr/>
          </p:nvSpPr>
          <p:spPr>
            <a:xfrm>
              <a:off x="2796745" y="2381201"/>
              <a:ext cx="55320" cy="55320"/>
            </a:xfrm>
            <a:prstGeom prst="ellipse">
              <a:avLst/>
            </a:prstGeom>
            <a:solidFill>
              <a:schemeClr val="bg2">
                <a:lumMod val="1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A8AB93DF-D851-4DE2-BBF1-01BD18345F1C}"/>
              </a:ext>
            </a:extLst>
          </p:cNvPr>
          <p:cNvGrpSpPr/>
          <p:nvPr/>
        </p:nvGrpSpPr>
        <p:grpSpPr>
          <a:xfrm rot="10800000">
            <a:off x="2529650" y="2319960"/>
            <a:ext cx="157832" cy="157832"/>
            <a:chOff x="2722862" y="2313287"/>
            <a:chExt cx="157832" cy="157832"/>
          </a:xfrm>
        </p:grpSpPr>
        <p:sp>
          <p:nvSpPr>
            <p:cNvPr id="24" name="Oval 23">
              <a:extLst>
                <a:ext uri="{FF2B5EF4-FFF2-40B4-BE49-F238E27FC236}">
                  <a16:creationId xmlns:a16="http://schemas.microsoft.com/office/drawing/2014/main" id="{FBAD69E7-A974-4980-817B-0B7727987253}"/>
                </a:ext>
              </a:extLst>
            </p:cNvPr>
            <p:cNvSpPr/>
            <p:nvPr/>
          </p:nvSpPr>
          <p:spPr>
            <a:xfrm>
              <a:off x="2722862" y="2313287"/>
              <a:ext cx="157832" cy="157832"/>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D4DE465-629D-4D73-876B-8668B8A23F26}"/>
                </a:ext>
              </a:extLst>
            </p:cNvPr>
            <p:cNvSpPr/>
            <p:nvPr/>
          </p:nvSpPr>
          <p:spPr>
            <a:xfrm>
              <a:off x="2796745" y="2381201"/>
              <a:ext cx="55320" cy="55320"/>
            </a:xfrm>
            <a:prstGeom prst="ellipse">
              <a:avLst/>
            </a:prstGeom>
            <a:solidFill>
              <a:schemeClr val="bg2">
                <a:lumMod val="1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83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par>
                          <p:cTn id="13" fill="hold">
                            <p:stCondLst>
                              <p:cond delay="500"/>
                            </p:stCondLst>
                            <p:childTnLst>
                              <p:par>
                                <p:cTn id="14" presetID="9" presetClass="emph" presetSubtype="0" nodeType="afterEffect">
                                  <p:stCondLst>
                                    <p:cond delay="0"/>
                                  </p:stCondLst>
                                  <p:childTnLst>
                                    <p:set>
                                      <p:cBhvr>
                                        <p:cTn id="15" dur="indefinite"/>
                                        <p:tgtEl>
                                          <p:spTgt spid="3074"/>
                                        </p:tgtEl>
                                        <p:attrNameLst>
                                          <p:attrName>style.opacity</p:attrName>
                                        </p:attrNameLst>
                                      </p:cBhvr>
                                      <p:to>
                                        <p:strVal val="0.25"/>
                                      </p:to>
                                    </p:set>
                                    <p:animEffect filter="image" prLst="opacity: 0.25">
                                      <p:cBhvr rctx="IE">
                                        <p:cTn id="16" dur="indefinite"/>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childTnLst>
                                </p:cTn>
                              </p:par>
                              <p:par>
                                <p:cTn id="33" presetID="8" presetClass="emph" presetSubtype="0" repeatCount="indefinite" fill="hold" nodeType="withEffect">
                                  <p:stCondLst>
                                    <p:cond delay="0"/>
                                  </p:stCondLst>
                                  <p:childTnLst>
                                    <p:animRot by="21600000">
                                      <p:cBhvr>
                                        <p:cTn id="34" dur="1000" fill="hold"/>
                                        <p:tgtEl>
                                          <p:spTgt spid="20"/>
                                        </p:tgtEl>
                                        <p:attrNameLst>
                                          <p:attrName>r</p:attrName>
                                        </p:attrNameLst>
                                      </p:cBhvr>
                                    </p:animRot>
                                  </p:childTnLst>
                                </p:cTn>
                              </p:par>
                              <p:par>
                                <p:cTn id="35" presetID="6" presetClass="emph" presetSubtype="0" fill="hold" nodeType="withEffect">
                                  <p:stCondLst>
                                    <p:cond delay="0"/>
                                  </p:stCondLst>
                                  <p:childTnLst>
                                    <p:animScale>
                                      <p:cBhvr>
                                        <p:cTn id="36" dur="2000" fill="hold"/>
                                        <p:tgtEl>
                                          <p:spTgt spid="20"/>
                                        </p:tgtEl>
                                      </p:cBhvr>
                                      <p:by x="50000" y="50000"/>
                                    </p:animScale>
                                  </p:childTnLst>
                                </p:cTn>
                              </p:par>
                              <p:par>
                                <p:cTn id="37" presetID="8" presetClass="emph" presetSubtype="0" repeatCount="indefinite" fill="hold" nodeType="withEffect">
                                  <p:stCondLst>
                                    <p:cond delay="0"/>
                                  </p:stCondLst>
                                  <p:childTnLst>
                                    <p:animRot by="-21600000">
                                      <p:cBhvr>
                                        <p:cTn id="38" dur="1000" fill="hold"/>
                                        <p:tgtEl>
                                          <p:spTgt spid="23"/>
                                        </p:tgtEl>
                                        <p:attrNameLst>
                                          <p:attrName>r</p:attrName>
                                        </p:attrNameLst>
                                      </p:cBhvr>
                                    </p:animRot>
                                  </p:childTnLst>
                                </p:cTn>
                              </p:par>
                              <p:par>
                                <p:cTn id="39" presetID="6" presetClass="emph" presetSubtype="0" fill="hold" nodeType="withEffect">
                                  <p:stCondLst>
                                    <p:cond delay="0"/>
                                  </p:stCondLst>
                                  <p:childTnLst>
                                    <p:animScale>
                                      <p:cBhvr>
                                        <p:cTn id="40" dur="2000" fill="hold"/>
                                        <p:tgtEl>
                                          <p:spTgt spid="23"/>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4031873"/>
          </a:xfrm>
          <a:prstGeom prst="rect">
            <a:avLst/>
          </a:prstGeom>
          <a:noFill/>
        </p:spPr>
        <p:txBody>
          <a:bodyPr wrap="square" rtlCol="0">
            <a:spAutoFit/>
          </a:bodyPr>
          <a:lstStyle/>
          <a:p>
            <a:r>
              <a:rPr lang="en-US" sz="3200" dirty="0"/>
              <a:t>Paul Washer ~ </a:t>
            </a:r>
            <a:r>
              <a:rPr lang="en-US" sz="3200" dirty="0">
                <a:solidFill>
                  <a:schemeClr val="accent4">
                    <a:lumMod val="60000"/>
                    <a:lumOff val="40000"/>
                  </a:schemeClr>
                </a:solidFill>
              </a:rPr>
              <a:t>“One of the greatest distinguishing marks of a false prophet is that he will always tell you what you want to hear, he will never rain on your parade; he will get you clapping, he will get you jumping, he will make you dizzy, he will keep you entertained, and he will present a Christianity to you that will make your church look like Six Flags Over Jesus.”</a:t>
            </a:r>
            <a:endParaRPr lang="en-US" sz="115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417058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pic>
        <p:nvPicPr>
          <p:cNvPr id="7" name="Picture 2" descr="Image may contain: text">
            <a:extLst>
              <a:ext uri="{FF2B5EF4-FFF2-40B4-BE49-F238E27FC236}">
                <a16:creationId xmlns:a16="http://schemas.microsoft.com/office/drawing/2014/main" id="{3F6C2543-A007-4951-84B7-6D57D00237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068"/>
          <a:stretch/>
        </p:blipFill>
        <p:spPr bwMode="auto">
          <a:xfrm>
            <a:off x="552494" y="1636600"/>
            <a:ext cx="5494781" cy="43477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D04726-5D63-4E12-B622-04D342573E89}"/>
              </a:ext>
            </a:extLst>
          </p:cNvPr>
          <p:cNvSpPr txBox="1"/>
          <p:nvPr/>
        </p:nvSpPr>
        <p:spPr>
          <a:xfrm>
            <a:off x="4333208" y="1077478"/>
            <a:ext cx="4304086" cy="3108543"/>
          </a:xfrm>
          <a:prstGeom prst="rect">
            <a:avLst/>
          </a:prstGeom>
          <a:noFill/>
        </p:spPr>
        <p:txBody>
          <a:bodyPr wrap="square" rtlCol="0">
            <a:spAutoFit/>
          </a:bodyPr>
          <a:lstStyle/>
          <a:p>
            <a:r>
              <a:rPr lang="en-US" sz="2800" dirty="0">
                <a:solidFill>
                  <a:schemeClr val="accent4">
                    <a:lumMod val="60000"/>
                    <a:lumOff val="40000"/>
                  </a:schemeClr>
                </a:solidFill>
              </a:rPr>
              <a:t>This picture is real and 					 	unedited; the 					stone is real; 					the trees are 					real, the soil is 					real; the sky is 					real</a:t>
            </a:r>
          </a:p>
        </p:txBody>
      </p:sp>
    </p:spTree>
    <p:extLst>
      <p:ext uri="{BB962C8B-B14F-4D97-AF65-F5344CB8AC3E}">
        <p14:creationId xmlns:p14="http://schemas.microsoft.com/office/powerpoint/2010/main" val="360162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09203-88B0-4D35-9ECA-C81AF649D72C}"/>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7835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B451DA2-A50C-439F-BD73-35144B8E9A5C}"/>
              </a:ext>
            </a:extLst>
          </p:cNvPr>
          <p:cNvGrpSpPr/>
          <p:nvPr/>
        </p:nvGrpSpPr>
        <p:grpSpPr>
          <a:xfrm>
            <a:off x="419464" y="2516055"/>
            <a:ext cx="8090356" cy="977964"/>
            <a:chOff x="419464" y="3249893"/>
            <a:chExt cx="8117190" cy="977964"/>
          </a:xfrm>
        </p:grpSpPr>
        <p:sp>
          <p:nvSpPr>
            <p:cNvPr id="5" name="Rectangle 4">
              <a:extLst>
                <a:ext uri="{FF2B5EF4-FFF2-40B4-BE49-F238E27FC236}">
                  <a16:creationId xmlns:a16="http://schemas.microsoft.com/office/drawing/2014/main" id="{28C192AF-251D-4758-9777-FAE8AB2C957F}"/>
                </a:ext>
              </a:extLst>
            </p:cNvPr>
            <p:cNvSpPr/>
            <p:nvPr/>
          </p:nvSpPr>
          <p:spPr>
            <a:xfrm>
              <a:off x="419464" y="3249902"/>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299C02-CAB5-4D9F-9905-A2CE576D4404}"/>
                </a:ext>
              </a:extLst>
            </p:cNvPr>
            <p:cNvSpPr/>
            <p:nvPr/>
          </p:nvSpPr>
          <p:spPr>
            <a:xfrm>
              <a:off x="1570906" y="3249893"/>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FF1E6D-4371-4859-BD1C-E38EADA618AD}"/>
                </a:ext>
              </a:extLst>
            </p:cNvPr>
            <p:cNvSpPr/>
            <p:nvPr/>
          </p:nvSpPr>
          <p:spPr>
            <a:xfrm>
              <a:off x="2723485" y="3249893"/>
              <a:ext cx="118447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3B6B5C-B78C-408E-BF70-1A1709DE3B2B}"/>
                </a:ext>
              </a:extLst>
            </p:cNvPr>
            <p:cNvSpPr/>
            <p:nvPr/>
          </p:nvSpPr>
          <p:spPr>
            <a:xfrm>
              <a:off x="3902949" y="3249893"/>
              <a:ext cx="1184475" cy="97796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E83197-102F-4BAD-B34B-BEC1559055D7}"/>
                </a:ext>
              </a:extLst>
            </p:cNvPr>
            <p:cNvSpPr/>
            <p:nvPr/>
          </p:nvSpPr>
          <p:spPr>
            <a:xfrm>
              <a:off x="5078942" y="3249902"/>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466DD4-5C44-46D1-A47C-DB6B63A7EEFF}"/>
                </a:ext>
              </a:extLst>
            </p:cNvPr>
            <p:cNvSpPr/>
            <p:nvPr/>
          </p:nvSpPr>
          <p:spPr>
            <a:xfrm>
              <a:off x="6229946" y="3249893"/>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9BBB02-220D-480C-B029-53013F847572}"/>
                </a:ext>
              </a:extLst>
            </p:cNvPr>
            <p:cNvSpPr/>
            <p:nvPr/>
          </p:nvSpPr>
          <p:spPr>
            <a:xfrm>
              <a:off x="7380874" y="3249893"/>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Arrow: Right 30">
            <a:extLst>
              <a:ext uri="{FF2B5EF4-FFF2-40B4-BE49-F238E27FC236}">
                <a16:creationId xmlns:a16="http://schemas.microsoft.com/office/drawing/2014/main" id="{882A6D94-D4C3-42C9-A3B8-A8AA7DDB2EB3}"/>
              </a:ext>
            </a:extLst>
          </p:cNvPr>
          <p:cNvSpPr/>
          <p:nvPr/>
        </p:nvSpPr>
        <p:spPr>
          <a:xfrm>
            <a:off x="6738604" y="2024112"/>
            <a:ext cx="1019235" cy="1976283"/>
          </a:xfrm>
          <a:prstGeom prst="rightArrow">
            <a:avLst/>
          </a:prstGeom>
          <a:blipFill>
            <a:blip r:embed="rId4">
              <a:alphaModFix amt="58000"/>
            </a:blip>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998ACE7B-5B65-4D9E-8B04-ECB768B40F1D}"/>
              </a:ext>
            </a:extLst>
          </p:cNvPr>
          <p:cNvSpPr/>
          <p:nvPr/>
        </p:nvSpPr>
        <p:spPr>
          <a:xfrm rot="10800000">
            <a:off x="486695" y="2042577"/>
            <a:ext cx="2559363" cy="1928283"/>
          </a:xfrm>
          <a:prstGeom prst="rightArrow">
            <a:avLst/>
          </a:prstGeom>
          <a:blipFill>
            <a:blip r:embed="rId5">
              <a:alphaModFix amt="58000"/>
            </a:blip>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22" name="Rectangle 21">
            <a:extLst>
              <a:ext uri="{FF2B5EF4-FFF2-40B4-BE49-F238E27FC236}">
                <a16:creationId xmlns:a16="http://schemas.microsoft.com/office/drawing/2014/main" id="{118C27A5-578A-4E7D-8B79-4A4B5A7EB935}"/>
              </a:ext>
            </a:extLst>
          </p:cNvPr>
          <p:cNvSpPr/>
          <p:nvPr/>
        </p:nvSpPr>
        <p:spPr>
          <a:xfrm>
            <a:off x="2882981" y="2519921"/>
            <a:ext cx="4036172" cy="967433"/>
          </a:xfrm>
          <a:prstGeom prst="rect">
            <a:avLst/>
          </a:prstGeom>
          <a:blipFill dpi="0" rotWithShape="1">
            <a:blip r:embed="rId6">
              <a:alphaModFix amt="5800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TextBox 23">
            <a:extLst>
              <a:ext uri="{FF2B5EF4-FFF2-40B4-BE49-F238E27FC236}">
                <a16:creationId xmlns:a16="http://schemas.microsoft.com/office/drawing/2014/main" id="{240E0565-3E0F-4ABA-AC0F-A543226E5F25}"/>
              </a:ext>
            </a:extLst>
          </p:cNvPr>
          <p:cNvSpPr txBox="1"/>
          <p:nvPr/>
        </p:nvSpPr>
        <p:spPr>
          <a:xfrm>
            <a:off x="3426441" y="2769822"/>
            <a:ext cx="956236" cy="461665"/>
          </a:xfrm>
          <a:prstGeom prst="rect">
            <a:avLst/>
          </a:prstGeom>
        </p:spPr>
        <p:txBody>
          <a:bodyPr wrap="square" rtlCol="0">
            <a:spAutoFit/>
          </a:bodyPr>
          <a:lstStyle/>
          <a:p>
            <a:pPr algn="ctr"/>
            <a:r>
              <a:rPr lang="en-US" sz="2400" b="1" dirty="0"/>
              <a:t>1700</a:t>
            </a:r>
          </a:p>
        </p:txBody>
      </p:sp>
      <p:sp useBgFill="1">
        <p:nvSpPr>
          <p:cNvPr id="25" name="TextBox 24">
            <a:extLst>
              <a:ext uri="{FF2B5EF4-FFF2-40B4-BE49-F238E27FC236}">
                <a16:creationId xmlns:a16="http://schemas.microsoft.com/office/drawing/2014/main" id="{152C7FB6-4F1D-4819-A53C-FD149F68FEB6}"/>
              </a:ext>
            </a:extLst>
          </p:cNvPr>
          <p:cNvSpPr txBox="1"/>
          <p:nvPr/>
        </p:nvSpPr>
        <p:spPr>
          <a:xfrm>
            <a:off x="4610162" y="2769821"/>
            <a:ext cx="956236" cy="461665"/>
          </a:xfrm>
          <a:prstGeom prst="rect">
            <a:avLst/>
          </a:prstGeom>
        </p:spPr>
        <p:txBody>
          <a:bodyPr wrap="square" rtlCol="0">
            <a:spAutoFit/>
          </a:bodyPr>
          <a:lstStyle/>
          <a:p>
            <a:pPr algn="ctr"/>
            <a:r>
              <a:rPr lang="en-US" sz="2400" b="1" dirty="0"/>
              <a:t>1800</a:t>
            </a:r>
          </a:p>
        </p:txBody>
      </p:sp>
      <p:sp useBgFill="1">
        <p:nvSpPr>
          <p:cNvPr id="26" name="TextBox 25">
            <a:extLst>
              <a:ext uri="{FF2B5EF4-FFF2-40B4-BE49-F238E27FC236}">
                <a16:creationId xmlns:a16="http://schemas.microsoft.com/office/drawing/2014/main" id="{7569ACAC-0DD2-4DE6-98E8-9A210A89C029}"/>
              </a:ext>
            </a:extLst>
          </p:cNvPr>
          <p:cNvSpPr txBox="1"/>
          <p:nvPr/>
        </p:nvSpPr>
        <p:spPr>
          <a:xfrm>
            <a:off x="5742512" y="2769821"/>
            <a:ext cx="956236" cy="461665"/>
          </a:xfrm>
          <a:prstGeom prst="rect">
            <a:avLst/>
          </a:prstGeom>
        </p:spPr>
        <p:txBody>
          <a:bodyPr wrap="square" rtlCol="0">
            <a:spAutoFit/>
          </a:bodyPr>
          <a:lstStyle/>
          <a:p>
            <a:pPr algn="ctr"/>
            <a:r>
              <a:rPr lang="en-US" sz="2400" b="1" dirty="0"/>
              <a:t>1900</a:t>
            </a:r>
          </a:p>
        </p:txBody>
      </p:sp>
      <p:sp useBgFill="1">
        <p:nvSpPr>
          <p:cNvPr id="23" name="TextBox 22">
            <a:extLst>
              <a:ext uri="{FF2B5EF4-FFF2-40B4-BE49-F238E27FC236}">
                <a16:creationId xmlns:a16="http://schemas.microsoft.com/office/drawing/2014/main" id="{05E04DB3-D579-4B28-BB70-F0A3247C411D}"/>
              </a:ext>
            </a:extLst>
          </p:cNvPr>
          <p:cNvSpPr txBox="1"/>
          <p:nvPr/>
        </p:nvSpPr>
        <p:spPr>
          <a:xfrm>
            <a:off x="6888719" y="2769821"/>
            <a:ext cx="956236" cy="461665"/>
          </a:xfrm>
          <a:prstGeom prst="rect">
            <a:avLst/>
          </a:prstGeom>
        </p:spPr>
        <p:txBody>
          <a:bodyPr wrap="square" rtlCol="0">
            <a:spAutoFit/>
          </a:bodyPr>
          <a:lstStyle/>
          <a:p>
            <a:pPr algn="ctr"/>
            <a:r>
              <a:rPr lang="en-US" sz="2400" b="1" dirty="0"/>
              <a:t>2000</a:t>
            </a:r>
          </a:p>
        </p:txBody>
      </p:sp>
      <p:sp useBgFill="1">
        <p:nvSpPr>
          <p:cNvPr id="13" name="TextBox 12">
            <a:extLst>
              <a:ext uri="{FF2B5EF4-FFF2-40B4-BE49-F238E27FC236}">
                <a16:creationId xmlns:a16="http://schemas.microsoft.com/office/drawing/2014/main" id="{BED32A99-6E43-4CE8-80B1-5FA933B56E81}"/>
              </a:ext>
            </a:extLst>
          </p:cNvPr>
          <p:cNvSpPr txBox="1"/>
          <p:nvPr/>
        </p:nvSpPr>
        <p:spPr>
          <a:xfrm>
            <a:off x="2252101" y="2774198"/>
            <a:ext cx="979977" cy="461665"/>
          </a:xfrm>
          <a:prstGeom prst="rect">
            <a:avLst/>
          </a:prstGeom>
        </p:spPr>
        <p:txBody>
          <a:bodyPr wrap="square" rtlCol="0">
            <a:spAutoFit/>
          </a:bodyPr>
          <a:lstStyle/>
          <a:p>
            <a:pPr algn="ctr"/>
            <a:r>
              <a:rPr lang="en-US" sz="2400" b="1" dirty="0"/>
              <a:t>1600</a:t>
            </a:r>
          </a:p>
        </p:txBody>
      </p:sp>
      <p:sp useBgFill="1">
        <p:nvSpPr>
          <p:cNvPr id="16" name="TextBox 15">
            <a:extLst>
              <a:ext uri="{FF2B5EF4-FFF2-40B4-BE49-F238E27FC236}">
                <a16:creationId xmlns:a16="http://schemas.microsoft.com/office/drawing/2014/main" id="{084CCCE5-C6A9-4381-8844-FAEE41EDAB96}"/>
              </a:ext>
            </a:extLst>
          </p:cNvPr>
          <p:cNvSpPr txBox="1"/>
          <p:nvPr/>
        </p:nvSpPr>
        <p:spPr>
          <a:xfrm>
            <a:off x="1091634" y="2774199"/>
            <a:ext cx="956236" cy="461665"/>
          </a:xfrm>
          <a:prstGeom prst="rect">
            <a:avLst/>
          </a:prstGeom>
        </p:spPr>
        <p:txBody>
          <a:bodyPr wrap="square" rtlCol="0">
            <a:spAutoFit/>
          </a:bodyPr>
          <a:lstStyle/>
          <a:p>
            <a:pPr algn="ctr"/>
            <a:r>
              <a:rPr lang="en-US" sz="2400" b="1" dirty="0"/>
              <a:t>1500</a:t>
            </a:r>
          </a:p>
        </p:txBody>
      </p:sp>
      <p:sp>
        <p:nvSpPr>
          <p:cNvPr id="32" name="TextBox 31">
            <a:extLst>
              <a:ext uri="{FF2B5EF4-FFF2-40B4-BE49-F238E27FC236}">
                <a16:creationId xmlns:a16="http://schemas.microsoft.com/office/drawing/2014/main" id="{4D71DC7C-164D-4E85-ACAF-ED2368CAD2CB}"/>
              </a:ext>
            </a:extLst>
          </p:cNvPr>
          <p:cNvSpPr txBox="1"/>
          <p:nvPr/>
        </p:nvSpPr>
        <p:spPr>
          <a:xfrm>
            <a:off x="464574" y="1461325"/>
            <a:ext cx="2389286" cy="523220"/>
          </a:xfrm>
          <a:prstGeom prst="rect">
            <a:avLst/>
          </a:prstGeom>
          <a:blipFill dpi="0" rotWithShape="1">
            <a:blip r:embed="rId5">
              <a:alphaModFix amt="60000"/>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bodyPr>
          <a:lstStyle/>
          <a:p>
            <a:pPr algn="l"/>
            <a:r>
              <a:rPr lang="en-US" sz="2800" b="1" dirty="0">
                <a:solidFill>
                  <a:schemeClr val="bg1"/>
                </a:solidFill>
                <a:effectLst>
                  <a:outerShdw blurRad="38100" dist="38100" dir="2700000" algn="tl">
                    <a:srgbClr val="000000">
                      <a:alpha val="43137"/>
                    </a:srgbClr>
                  </a:outerShdw>
                </a:effectLst>
              </a:rPr>
              <a:t>Premodernism</a:t>
            </a:r>
            <a:endParaRPr lang="en-US" sz="3200" b="1" dirty="0">
              <a:solidFill>
                <a:schemeClr val="bg1"/>
              </a:solidFill>
              <a:effectLst>
                <a:outerShdw blurRad="38100" dist="38100" dir="2700000" algn="tl">
                  <a:srgbClr val="000000">
                    <a:alpha val="43137"/>
                  </a:srgbClr>
                </a:outerShdw>
              </a:effectLst>
            </a:endParaRPr>
          </a:p>
        </p:txBody>
      </p:sp>
      <p:sp>
        <p:nvSpPr>
          <p:cNvPr id="33" name="TextBox 32">
            <a:extLst>
              <a:ext uri="{FF2B5EF4-FFF2-40B4-BE49-F238E27FC236}">
                <a16:creationId xmlns:a16="http://schemas.microsoft.com/office/drawing/2014/main" id="{CAF03520-C56F-49EF-AEC4-2FE404450100}"/>
              </a:ext>
            </a:extLst>
          </p:cNvPr>
          <p:cNvSpPr txBox="1"/>
          <p:nvPr/>
        </p:nvSpPr>
        <p:spPr>
          <a:xfrm>
            <a:off x="3792212" y="1458866"/>
            <a:ext cx="1898038" cy="523220"/>
          </a:xfrm>
          <a:prstGeom prst="rect">
            <a:avLst/>
          </a:prstGeom>
          <a:blipFill dpi="0" rotWithShape="1">
            <a:blip r:embed="rId6">
              <a:alphaModFix amt="60000"/>
            </a:blip>
            <a:srcRect/>
            <a:stretch>
              <a:fillRect/>
            </a:stretch>
          </a:blipFill>
          <a:scene3d>
            <a:camera prst="orthographicFront"/>
            <a:lightRig rig="threePt" dir="t"/>
          </a:scene3d>
          <a:sp3d>
            <a:bevelT/>
          </a:sp3d>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Modernism</a:t>
            </a:r>
          </a:p>
        </p:txBody>
      </p:sp>
      <p:sp>
        <p:nvSpPr>
          <p:cNvPr id="34" name="TextBox 33">
            <a:extLst>
              <a:ext uri="{FF2B5EF4-FFF2-40B4-BE49-F238E27FC236}">
                <a16:creationId xmlns:a16="http://schemas.microsoft.com/office/drawing/2014/main" id="{8D270119-5BE8-46FB-9080-C0B78A4CAC66}"/>
              </a:ext>
            </a:extLst>
          </p:cNvPr>
          <p:cNvSpPr txBox="1"/>
          <p:nvPr/>
        </p:nvSpPr>
        <p:spPr>
          <a:xfrm>
            <a:off x="6156184" y="1485906"/>
            <a:ext cx="2547824" cy="523220"/>
          </a:xfrm>
          <a:prstGeom prst="rect">
            <a:avLst/>
          </a:prstGeom>
          <a:blipFill dpi="0" rotWithShape="1">
            <a:blip r:embed="rId4">
              <a:alphaModFix amt="60000"/>
            </a:blip>
            <a:srcRect/>
            <a:stretch>
              <a:fillRect/>
            </a:stretch>
          </a:blipFill>
          <a:scene3d>
            <a:camera prst="orthographicFront"/>
            <a:lightRig rig="threePt" dir="t"/>
          </a:scene3d>
          <a:sp3d>
            <a:bevelT/>
          </a:sp3d>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Postmodernism</a:t>
            </a:r>
          </a:p>
        </p:txBody>
      </p:sp>
      <p:sp>
        <p:nvSpPr>
          <p:cNvPr id="35" name="TextBox 34">
            <a:extLst>
              <a:ext uri="{FF2B5EF4-FFF2-40B4-BE49-F238E27FC236}">
                <a16:creationId xmlns:a16="http://schemas.microsoft.com/office/drawing/2014/main" id="{DCACB18A-F3A3-41C3-8DDE-D32BE16D4B0C}"/>
              </a:ext>
            </a:extLst>
          </p:cNvPr>
          <p:cNvSpPr txBox="1"/>
          <p:nvPr/>
        </p:nvSpPr>
        <p:spPr>
          <a:xfrm>
            <a:off x="477585" y="3902229"/>
            <a:ext cx="7938390" cy="523220"/>
          </a:xfrm>
          <a:prstGeom prst="rect">
            <a:avLst/>
          </a:prstGeom>
          <a:noFill/>
        </p:spPr>
        <p:txBody>
          <a:bodyPr wrap="square" rtlCol="0">
            <a:spAutoFit/>
          </a:bodyPr>
          <a:lstStyle/>
          <a:p>
            <a:r>
              <a:rPr lang="en-US" sz="2800" dirty="0"/>
              <a:t>The premodernism: age of religion and superstition</a:t>
            </a:r>
          </a:p>
        </p:txBody>
      </p:sp>
      <p:sp>
        <p:nvSpPr>
          <p:cNvPr id="36" name="TextBox 35">
            <a:extLst>
              <a:ext uri="{FF2B5EF4-FFF2-40B4-BE49-F238E27FC236}">
                <a16:creationId xmlns:a16="http://schemas.microsoft.com/office/drawing/2014/main" id="{95E485F1-9FED-4011-B7B4-8B1B9671E6BA}"/>
              </a:ext>
            </a:extLst>
          </p:cNvPr>
          <p:cNvSpPr txBox="1"/>
          <p:nvPr/>
        </p:nvSpPr>
        <p:spPr>
          <a:xfrm>
            <a:off x="472736" y="4345837"/>
            <a:ext cx="7938390" cy="523220"/>
          </a:xfrm>
          <a:prstGeom prst="rect">
            <a:avLst/>
          </a:prstGeom>
          <a:noFill/>
        </p:spPr>
        <p:txBody>
          <a:bodyPr wrap="square" rtlCol="0">
            <a:spAutoFit/>
          </a:bodyPr>
          <a:lstStyle/>
          <a:p>
            <a:r>
              <a:rPr lang="en-US" sz="2800" dirty="0"/>
              <a:t>The modernism: science, reason and technology</a:t>
            </a:r>
          </a:p>
        </p:txBody>
      </p:sp>
      <p:sp>
        <p:nvSpPr>
          <p:cNvPr id="37" name="TextBox 36">
            <a:extLst>
              <a:ext uri="{FF2B5EF4-FFF2-40B4-BE49-F238E27FC236}">
                <a16:creationId xmlns:a16="http://schemas.microsoft.com/office/drawing/2014/main" id="{22048032-DEF1-4DAC-AC3E-B92CB4C7E766}"/>
              </a:ext>
            </a:extLst>
          </p:cNvPr>
          <p:cNvSpPr txBox="1"/>
          <p:nvPr/>
        </p:nvSpPr>
        <p:spPr>
          <a:xfrm>
            <a:off x="473709" y="4806917"/>
            <a:ext cx="7938390" cy="954107"/>
          </a:xfrm>
          <a:prstGeom prst="rect">
            <a:avLst/>
          </a:prstGeom>
          <a:noFill/>
        </p:spPr>
        <p:txBody>
          <a:bodyPr wrap="square" rtlCol="0">
            <a:spAutoFit/>
          </a:bodyPr>
          <a:lstStyle/>
          <a:p>
            <a:r>
              <a:rPr lang="en-US" sz="2800" dirty="0"/>
              <a:t>The postmodernism: spirituality but questions authority and absolutes</a:t>
            </a:r>
          </a:p>
        </p:txBody>
      </p:sp>
    </p:spTree>
    <p:extLst>
      <p:ext uri="{BB962C8B-B14F-4D97-AF65-F5344CB8AC3E}">
        <p14:creationId xmlns:p14="http://schemas.microsoft.com/office/powerpoint/2010/main" val="246524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3" presetClass="emph" presetSubtype="2" fill="hold" grpId="1" nodeType="withEffect">
                                  <p:stCondLst>
                                    <p:cond delay="0"/>
                                  </p:stCondLst>
                                  <p:childTnLst>
                                    <p:animClr clrSpc="rgb" dir="cw">
                                      <p:cBhvr override="childStyle">
                                        <p:cTn id="52" dur="500" fill="hold"/>
                                        <p:tgtEl>
                                          <p:spTgt spid="35"/>
                                        </p:tgtEl>
                                        <p:attrNameLst>
                                          <p:attrName>style.color</p:attrName>
                                        </p:attrNameLst>
                                      </p:cBhvr>
                                      <p:to>
                                        <a:schemeClr val="accent2"/>
                                      </p:to>
                                    </p:animClr>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3" presetClass="emph" presetSubtype="2" fill="hold" grpId="1" nodeType="withEffect">
                                  <p:stCondLst>
                                    <p:cond delay="0"/>
                                  </p:stCondLst>
                                  <p:childTnLst>
                                    <p:animClr clrSpc="rgb" dir="cw">
                                      <p:cBhvr override="childStyle">
                                        <p:cTn id="67" dur="500" fill="hold"/>
                                        <p:tgtEl>
                                          <p:spTgt spid="3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P spid="22" grpId="0" animBg="1"/>
      <p:bldP spid="24" grpId="0" animBg="1"/>
      <p:bldP spid="25" grpId="0" animBg="1"/>
      <p:bldP spid="26" grpId="0" animBg="1"/>
      <p:bldP spid="23" grpId="0" animBg="1"/>
      <p:bldP spid="13" grpId="0" animBg="1"/>
      <p:bldP spid="16" grpId="0" animBg="1"/>
      <p:bldP spid="32" grpId="0" animBg="1"/>
      <p:bldP spid="33" grpId="0" animBg="1"/>
      <p:bldP spid="34" grpId="0" animBg="1"/>
      <p:bldP spid="35" grpId="0"/>
      <p:bldP spid="35" grpId="1"/>
      <p:bldP spid="36" grpId="0"/>
      <p:bldP spid="36" grpId="1"/>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14FC6FB-0475-4BDC-AD99-CCFEE7B1BAA1}"/>
              </a:ext>
            </a:extLst>
          </p:cNvPr>
          <p:cNvSpPr txBox="1"/>
          <p:nvPr/>
        </p:nvSpPr>
        <p:spPr>
          <a:xfrm>
            <a:off x="1313636" y="1357981"/>
            <a:ext cx="7494719" cy="1077218"/>
          </a:xfrm>
          <a:prstGeom prst="rect">
            <a:avLst/>
          </a:prstGeom>
          <a:noFill/>
        </p:spPr>
        <p:txBody>
          <a:bodyPr wrap="square" rtlCol="0">
            <a:spAutoFit/>
          </a:bodyPr>
          <a:lstStyle/>
          <a:p>
            <a:r>
              <a:rPr lang="en-US" sz="3200" dirty="0"/>
              <a:t>Postmodernism just questions the ability to determine absolutes</a:t>
            </a:r>
          </a:p>
        </p:txBody>
      </p:sp>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27" name="TextBox 26">
            <a:extLst>
              <a:ext uri="{FF2B5EF4-FFF2-40B4-BE49-F238E27FC236}">
                <a16:creationId xmlns:a16="http://schemas.microsoft.com/office/drawing/2014/main" id="{1CE0103C-A517-4474-A234-8527105DA056}"/>
              </a:ext>
            </a:extLst>
          </p:cNvPr>
          <p:cNvSpPr txBox="1"/>
          <p:nvPr/>
        </p:nvSpPr>
        <p:spPr>
          <a:xfrm>
            <a:off x="1305657" y="1357009"/>
            <a:ext cx="6813381" cy="584775"/>
          </a:xfrm>
          <a:prstGeom prst="rect">
            <a:avLst/>
          </a:prstGeom>
          <a:noFill/>
        </p:spPr>
        <p:txBody>
          <a:bodyPr wrap="square" rtlCol="0">
            <a:spAutoFit/>
          </a:bodyPr>
          <a:lstStyle/>
          <a:p>
            <a:r>
              <a:rPr lang="en-US" sz="3200" dirty="0"/>
              <a:t>Postmodernism doesn’t deny absolutes</a:t>
            </a:r>
            <a:endParaRPr lang="en-US" sz="4800" dirty="0">
              <a:solidFill>
                <a:schemeClr val="accent4">
                  <a:lumMod val="60000"/>
                  <a:lumOff val="40000"/>
                </a:schemeClr>
              </a:solidFill>
            </a:endParaRPr>
          </a:p>
        </p:txBody>
      </p:sp>
      <p:sp>
        <p:nvSpPr>
          <p:cNvPr id="29" name="TextBox 28">
            <a:extLst>
              <a:ext uri="{FF2B5EF4-FFF2-40B4-BE49-F238E27FC236}">
                <a16:creationId xmlns:a16="http://schemas.microsoft.com/office/drawing/2014/main" id="{FBD488B9-14DA-4BC5-84CE-F81CCDF784CB}"/>
              </a:ext>
            </a:extLst>
          </p:cNvPr>
          <p:cNvSpPr txBox="1"/>
          <p:nvPr/>
        </p:nvSpPr>
        <p:spPr>
          <a:xfrm>
            <a:off x="444553" y="1842361"/>
            <a:ext cx="8244191" cy="584775"/>
          </a:xfrm>
          <a:prstGeom prst="rect">
            <a:avLst/>
          </a:prstGeom>
          <a:noFill/>
        </p:spPr>
        <p:txBody>
          <a:bodyPr wrap="square" rtlCol="0">
            <a:spAutoFit/>
          </a:bodyPr>
          <a:lstStyle/>
          <a:p>
            <a:r>
              <a:rPr lang="en-US" sz="3200" dirty="0"/>
              <a:t>IOW, Postmodernism denies absolutes</a:t>
            </a:r>
          </a:p>
        </p:txBody>
      </p:sp>
    </p:spTree>
    <p:extLst>
      <p:ext uri="{BB962C8B-B14F-4D97-AF65-F5344CB8AC3E}">
        <p14:creationId xmlns:p14="http://schemas.microsoft.com/office/powerpoint/2010/main" val="186633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2.22222E-6 1.11111E-6 L 0.0007 0.06852 " pathEditMode="relative" rAng="0" ptsTypes="AA">
                                      <p:cBhvr>
                                        <p:cTn id="15" dur="1000" fill="hold"/>
                                        <p:tgtEl>
                                          <p:spTgt spid="28"/>
                                        </p:tgtEl>
                                        <p:attrNameLst>
                                          <p:attrName>ppt_x</p:attrName>
                                          <p:attrName>ppt_y</p:attrName>
                                        </p:attrNameLst>
                                      </p:cBhvr>
                                      <p:rCtr x="35" y="3426"/>
                                    </p:animMotion>
                                  </p:childTnLst>
                                </p:cTn>
                              </p:par>
                              <p:par>
                                <p:cTn id="16" presetID="3" presetClass="emph" presetSubtype="2" fill="hold" grpId="1" nodeType="withEffect">
                                  <p:stCondLst>
                                    <p:cond delay="0"/>
                                  </p:stCondLst>
                                  <p:childTnLst>
                                    <p:animClr clrSpc="rgb" dir="cw">
                                      <p:cBhvr override="childStyle">
                                        <p:cTn id="17" dur="500" fill="hold"/>
                                        <p:tgtEl>
                                          <p:spTgt spid="27"/>
                                        </p:tgtEl>
                                        <p:attrNameLst>
                                          <p:attrName>style.color</p:attrName>
                                        </p:attrNameLst>
                                      </p:cBhvr>
                                      <p:to>
                                        <a:schemeClr val="accent2"/>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500"/>
                            </p:stCondLst>
                            <p:childTnLst>
                              <p:par>
                                <p:cTn id="24" presetID="42" presetClass="path" presetSubtype="0" fill="hold" grpId="1" nodeType="afterEffect">
                                  <p:stCondLst>
                                    <p:cond delay="0"/>
                                  </p:stCondLst>
                                  <p:childTnLst>
                                    <p:animMotion origin="layout" path="M 4.44444E-6 -2.59259E-6 L 0.00069 0.13403 " pathEditMode="relative" rAng="0" ptsTypes="AA">
                                      <p:cBhvr>
                                        <p:cTn id="25" dur="1000" fill="hold"/>
                                        <p:tgtEl>
                                          <p:spTgt spid="29"/>
                                        </p:tgtEl>
                                        <p:attrNameLst>
                                          <p:attrName>ppt_x</p:attrName>
                                          <p:attrName>ppt_y</p:attrName>
                                        </p:attrNameLst>
                                      </p:cBhvr>
                                      <p:rCtr x="35" y="6690"/>
                                    </p:animMotion>
                                  </p:childTnLst>
                                </p:cTn>
                              </p:par>
                              <p:par>
                                <p:cTn id="26" presetID="3" presetClass="emph" presetSubtype="2" fill="hold" grpId="2" nodeType="withEffect">
                                  <p:stCondLst>
                                    <p:cond delay="0"/>
                                  </p:stCondLst>
                                  <p:childTnLst>
                                    <p:animClr clrSpc="rgb" dir="cw">
                                      <p:cBhvr override="childStyle">
                                        <p:cTn id="27" dur="500" fill="hold"/>
                                        <p:tgtEl>
                                          <p:spTgt spid="2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8" grpId="2"/>
      <p:bldP spid="27" grpId="0"/>
      <p:bldP spid="27" grpId="1"/>
      <p:bldP spid="29" grpId="0"/>
      <p:bldP spid="29"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09203-88B0-4D35-9ECA-C81AF649D72C}"/>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357454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27" name="TextBox 26">
            <a:extLst>
              <a:ext uri="{FF2B5EF4-FFF2-40B4-BE49-F238E27FC236}">
                <a16:creationId xmlns:a16="http://schemas.microsoft.com/office/drawing/2014/main" id="{1CE0103C-A517-4474-A234-8527105DA056}"/>
              </a:ext>
            </a:extLst>
          </p:cNvPr>
          <p:cNvSpPr txBox="1"/>
          <p:nvPr/>
        </p:nvSpPr>
        <p:spPr>
          <a:xfrm>
            <a:off x="442609" y="1357009"/>
            <a:ext cx="8244191" cy="1569660"/>
          </a:xfrm>
          <a:prstGeom prst="rect">
            <a:avLst/>
          </a:prstGeom>
          <a:noFill/>
        </p:spPr>
        <p:txBody>
          <a:bodyPr wrap="square" rtlCol="0">
            <a:spAutoFit/>
          </a:bodyPr>
          <a:lstStyle/>
          <a:p>
            <a:r>
              <a:rPr lang="en-US" sz="3200" dirty="0">
                <a:solidFill>
                  <a:schemeClr val="accent4">
                    <a:lumMod val="60000"/>
                    <a:lumOff val="40000"/>
                  </a:schemeClr>
                </a:solidFill>
              </a:rPr>
              <a:t>C. H. Spurgeon (1834-1892) ~ </a:t>
            </a:r>
            <a:r>
              <a:rPr lang="en-US" sz="3200" dirty="0"/>
              <a:t>“If your theology doesn't change your behavior, it will never change your destiny.” </a:t>
            </a:r>
            <a:endParaRPr lang="en-US" sz="7200" dirty="0">
              <a:solidFill>
                <a:schemeClr val="accent4">
                  <a:lumMod val="60000"/>
                  <a:lumOff val="40000"/>
                </a:schemeClr>
              </a:solidFill>
            </a:endParaRPr>
          </a:p>
        </p:txBody>
      </p:sp>
    </p:spTree>
    <p:extLst>
      <p:ext uri="{BB962C8B-B14F-4D97-AF65-F5344CB8AC3E}">
        <p14:creationId xmlns:p14="http://schemas.microsoft.com/office/powerpoint/2010/main" val="224745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pic>
        <p:nvPicPr>
          <p:cNvPr id="4104" name="Picture 8" descr="Related image">
            <a:extLst>
              <a:ext uri="{FF2B5EF4-FFF2-40B4-BE49-F238E27FC236}">
                <a16:creationId xmlns:a16="http://schemas.microsoft.com/office/drawing/2014/main" id="{BD3DBCC0-070B-4E9E-8A3F-B8ADE47A0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71" y="2395538"/>
            <a:ext cx="2014690" cy="402937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lated image">
            <a:extLst>
              <a:ext uri="{FF2B5EF4-FFF2-40B4-BE49-F238E27FC236}">
                <a16:creationId xmlns:a16="http://schemas.microsoft.com/office/drawing/2014/main" id="{6BE54BB7-1F21-4329-953E-101F0DB028B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89" b="96667" l="9434" r="89623">
                        <a14:foregroundMark x1="23585" y1="16667" x2="24528" y2="27778"/>
                        <a14:foregroundMark x1="24528" y1="27778" x2="24843" y2="28667"/>
                        <a14:foregroundMark x1="14465" y1="18222" x2="18239" y2="22889"/>
                        <a14:foregroundMark x1="46855" y1="18444" x2="55346" y2="8667"/>
                        <a14:foregroundMark x1="55346" y1="8667" x2="70126" y2="7556"/>
                        <a14:foregroundMark x1="53774" y1="3111" x2="64465" y2="4222"/>
                        <a14:foregroundMark x1="62893" y1="3111" x2="62893" y2="3111"/>
                        <a14:foregroundMark x1="55660" y1="16667" x2="63836" y2="18222"/>
                        <a14:foregroundMark x1="37736" y1="90444" x2="21698" y2="94667"/>
                        <a14:foregroundMark x1="20440" y1="96889" x2="36478" y2="96667"/>
                        <a14:foregroundMark x1="36478" y1="96667" x2="40252" y2="96667"/>
                        <a14:foregroundMark x1="79560" y1="92444" x2="79560" y2="92444"/>
                        <a14:foregroundMark x1="82704" y1="64000" x2="80503" y2="58889"/>
                        <a14:foregroundMark x1="50943" y1="33111" x2="52830" y2="33778"/>
                      </a14:backgroundRemoval>
                    </a14:imgEffect>
                  </a14:imgLayer>
                </a14:imgProps>
              </a:ext>
              <a:ext uri="{28A0092B-C50C-407E-A947-70E740481C1C}">
                <a14:useLocalDpi xmlns:a14="http://schemas.microsoft.com/office/drawing/2010/main" val="0"/>
              </a:ext>
            </a:extLst>
          </a:blip>
          <a:srcRect/>
          <a:stretch>
            <a:fillRect/>
          </a:stretch>
        </p:blipFill>
        <p:spPr bwMode="auto">
          <a:xfrm>
            <a:off x="3454577" y="2395539"/>
            <a:ext cx="2911157" cy="4119562"/>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8F598C6E-4C97-4192-AC89-41B466890BD6}"/>
              </a:ext>
            </a:extLst>
          </p:cNvPr>
          <p:cNvSpPr/>
          <p:nvPr/>
        </p:nvSpPr>
        <p:spPr>
          <a:xfrm>
            <a:off x="5831064" y="457201"/>
            <a:ext cx="2900363" cy="1985962"/>
          </a:xfrm>
          <a:prstGeom prst="wedgeEllipseCallout">
            <a:avLst>
              <a:gd name="adj1" fmla="val -58596"/>
              <a:gd name="adj2" fmla="val 539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F11470-F9F1-4A3D-8900-A241B9105B7A}"/>
              </a:ext>
            </a:extLst>
          </p:cNvPr>
          <p:cNvSpPr txBox="1"/>
          <p:nvPr/>
        </p:nvSpPr>
        <p:spPr>
          <a:xfrm>
            <a:off x="6040614" y="647701"/>
            <a:ext cx="2514600" cy="1569660"/>
          </a:xfrm>
          <a:prstGeom prst="rect">
            <a:avLst/>
          </a:prstGeom>
          <a:noFill/>
        </p:spPr>
        <p:txBody>
          <a:bodyPr wrap="square" rtlCol="0">
            <a:spAutoFit/>
          </a:bodyPr>
          <a:lstStyle/>
          <a:p>
            <a:pPr algn="ctr"/>
            <a:r>
              <a:rPr lang="en-US" sz="3200" b="1" dirty="0">
                <a:solidFill>
                  <a:schemeClr val="bg2">
                    <a:lumMod val="10000"/>
                  </a:schemeClr>
                </a:solidFill>
              </a:rPr>
              <a:t>My dogma just ran over your karma</a:t>
            </a:r>
          </a:p>
        </p:txBody>
      </p:sp>
      <p:sp>
        <p:nvSpPr>
          <p:cNvPr id="4" name="TextBox 3">
            <a:extLst>
              <a:ext uri="{FF2B5EF4-FFF2-40B4-BE49-F238E27FC236}">
                <a16:creationId xmlns:a16="http://schemas.microsoft.com/office/drawing/2014/main" id="{57BE4D83-EC4E-4BD4-9DEB-22FC01A39312}"/>
              </a:ext>
            </a:extLst>
          </p:cNvPr>
          <p:cNvSpPr txBox="1"/>
          <p:nvPr/>
        </p:nvSpPr>
        <p:spPr>
          <a:xfrm>
            <a:off x="1078214" y="3320145"/>
            <a:ext cx="2428693" cy="584775"/>
          </a:xfrm>
          <a:prstGeom prst="rect">
            <a:avLst/>
          </a:prstGeom>
          <a:noFill/>
        </p:spPr>
        <p:txBody>
          <a:bodyPr wrap="square" rtlCol="0">
            <a:spAutoFit/>
          </a:bodyPr>
          <a:lstStyle/>
          <a:p>
            <a:pPr algn="ctr"/>
            <a:r>
              <a:rPr lang="en-US" sz="3200" dirty="0" err="1">
                <a:solidFill>
                  <a:schemeClr val="bg1"/>
                </a:solidFill>
              </a:rPr>
              <a:t>Millenn</a:t>
            </a:r>
            <a:endParaRPr lang="en-US" sz="3200" dirty="0">
              <a:solidFill>
                <a:schemeClr val="bg1"/>
              </a:solidFill>
            </a:endParaRPr>
          </a:p>
        </p:txBody>
      </p:sp>
      <p:sp>
        <p:nvSpPr>
          <p:cNvPr id="5" name="TextBox 4">
            <a:extLst>
              <a:ext uri="{FF2B5EF4-FFF2-40B4-BE49-F238E27FC236}">
                <a16:creationId xmlns:a16="http://schemas.microsoft.com/office/drawing/2014/main" id="{918856A8-EE11-47FE-B982-22714D734680}"/>
              </a:ext>
            </a:extLst>
          </p:cNvPr>
          <p:cNvSpPr txBox="1"/>
          <p:nvPr/>
        </p:nvSpPr>
        <p:spPr>
          <a:xfrm>
            <a:off x="1608270" y="3826502"/>
            <a:ext cx="2422869" cy="584775"/>
          </a:xfrm>
          <a:prstGeom prst="rect">
            <a:avLst/>
          </a:prstGeom>
          <a:noFill/>
        </p:spPr>
        <p:txBody>
          <a:bodyPr wrap="square" rtlCol="0">
            <a:spAutoFit/>
          </a:bodyPr>
          <a:lstStyle/>
          <a:p>
            <a:pPr algn="ctr"/>
            <a:r>
              <a:rPr lang="en-US" sz="3200" dirty="0" err="1">
                <a:solidFill>
                  <a:schemeClr val="bg1"/>
                </a:solidFill>
              </a:rPr>
              <a:t>ster</a:t>
            </a:r>
            <a:r>
              <a:rPr lang="en-US" sz="3200" dirty="0">
                <a:solidFill>
                  <a:schemeClr val="bg1"/>
                </a:solidFill>
              </a:rPr>
              <a:t>,</a:t>
            </a:r>
          </a:p>
        </p:txBody>
      </p:sp>
      <p:sp>
        <p:nvSpPr>
          <p:cNvPr id="13" name="TextBox 12">
            <a:extLst>
              <a:ext uri="{FF2B5EF4-FFF2-40B4-BE49-F238E27FC236}">
                <a16:creationId xmlns:a16="http://schemas.microsoft.com/office/drawing/2014/main" id="{8CA82E4F-B01B-4094-81B8-89CE076A8D71}"/>
              </a:ext>
            </a:extLst>
          </p:cNvPr>
          <p:cNvSpPr txBox="1"/>
          <p:nvPr/>
        </p:nvSpPr>
        <p:spPr>
          <a:xfrm>
            <a:off x="1324526" y="4316702"/>
            <a:ext cx="2422869" cy="584775"/>
          </a:xfrm>
          <a:prstGeom prst="rect">
            <a:avLst/>
          </a:prstGeom>
          <a:noFill/>
        </p:spPr>
        <p:txBody>
          <a:bodyPr wrap="square" rtlCol="0">
            <a:spAutoFit/>
          </a:bodyPr>
          <a:lstStyle/>
          <a:p>
            <a:pPr algn="ctr"/>
            <a:r>
              <a:rPr lang="en-US" sz="3200" dirty="0">
                <a:solidFill>
                  <a:schemeClr val="bg1"/>
                </a:solidFill>
              </a:rPr>
              <a:t>generation</a:t>
            </a:r>
          </a:p>
        </p:txBody>
      </p:sp>
      <p:sp>
        <p:nvSpPr>
          <p:cNvPr id="14" name="TextBox 13">
            <a:extLst>
              <a:ext uri="{FF2B5EF4-FFF2-40B4-BE49-F238E27FC236}">
                <a16:creationId xmlns:a16="http://schemas.microsoft.com/office/drawing/2014/main" id="{20923FF6-51A2-41B3-80C4-19AD4EF8915A}"/>
              </a:ext>
            </a:extLst>
          </p:cNvPr>
          <p:cNvSpPr txBox="1"/>
          <p:nvPr/>
        </p:nvSpPr>
        <p:spPr>
          <a:xfrm>
            <a:off x="645807" y="3315647"/>
            <a:ext cx="2619921" cy="584775"/>
          </a:xfrm>
          <a:prstGeom prst="rect">
            <a:avLst/>
          </a:prstGeom>
          <a:noFill/>
        </p:spPr>
        <p:txBody>
          <a:bodyPr wrap="square" rtlCol="0">
            <a:spAutoFit/>
          </a:bodyPr>
          <a:lstStyle/>
          <a:p>
            <a:pPr algn="ctr"/>
            <a:r>
              <a:rPr lang="en-US" sz="3200" dirty="0">
                <a:solidFill>
                  <a:schemeClr val="bg1"/>
                </a:solidFill>
              </a:rPr>
              <a:t>Non-censor</a:t>
            </a:r>
          </a:p>
        </p:txBody>
      </p:sp>
      <p:sp>
        <p:nvSpPr>
          <p:cNvPr id="15" name="TextBox 14">
            <a:extLst>
              <a:ext uri="{FF2B5EF4-FFF2-40B4-BE49-F238E27FC236}">
                <a16:creationId xmlns:a16="http://schemas.microsoft.com/office/drawing/2014/main" id="{8A57DB1F-6068-430C-A632-61DCE67CCC45}"/>
              </a:ext>
            </a:extLst>
          </p:cNvPr>
          <p:cNvSpPr txBox="1"/>
          <p:nvPr/>
        </p:nvSpPr>
        <p:spPr>
          <a:xfrm>
            <a:off x="2331080" y="3823396"/>
            <a:ext cx="849201" cy="584775"/>
          </a:xfrm>
          <a:prstGeom prst="rect">
            <a:avLst/>
          </a:prstGeom>
          <a:noFill/>
        </p:spPr>
        <p:txBody>
          <a:bodyPr wrap="square" rtlCol="0">
            <a:spAutoFit/>
          </a:bodyPr>
          <a:lstStyle/>
          <a:p>
            <a:pPr algn="ctr"/>
            <a:r>
              <a:rPr lang="en-US" sz="3200" dirty="0">
                <a:solidFill>
                  <a:schemeClr val="bg1"/>
                </a:solidFill>
              </a:rPr>
              <a:t>pie,</a:t>
            </a:r>
          </a:p>
        </p:txBody>
      </p:sp>
      <p:sp>
        <p:nvSpPr>
          <p:cNvPr id="7" name="TextBox 6">
            <a:extLst>
              <a:ext uri="{FF2B5EF4-FFF2-40B4-BE49-F238E27FC236}">
                <a16:creationId xmlns:a16="http://schemas.microsoft.com/office/drawing/2014/main" id="{30FDBD32-043D-4FA9-BFCA-9231CA9318A5}"/>
              </a:ext>
            </a:extLst>
          </p:cNvPr>
          <p:cNvSpPr txBox="1"/>
          <p:nvPr/>
        </p:nvSpPr>
        <p:spPr>
          <a:xfrm>
            <a:off x="2850134" y="3320588"/>
            <a:ext cx="741765" cy="584775"/>
          </a:xfrm>
          <a:prstGeom prst="rect">
            <a:avLst/>
          </a:prstGeom>
          <a:noFill/>
        </p:spPr>
        <p:txBody>
          <a:bodyPr wrap="square" rtlCol="0">
            <a:spAutoFit/>
          </a:bodyPr>
          <a:lstStyle/>
          <a:p>
            <a:pPr algn="l"/>
            <a:r>
              <a:rPr lang="en-US" sz="3200" dirty="0" err="1">
                <a:solidFill>
                  <a:schemeClr val="bg1"/>
                </a:solidFill>
              </a:rPr>
              <a:t>ial</a:t>
            </a:r>
            <a:r>
              <a:rPr lang="en-US" sz="3200" dirty="0">
                <a:solidFill>
                  <a:schemeClr val="bg1"/>
                </a:solidFill>
              </a:rPr>
              <a:t>,</a:t>
            </a:r>
          </a:p>
        </p:txBody>
      </p:sp>
      <p:sp>
        <p:nvSpPr>
          <p:cNvPr id="8" name="TextBox 7">
            <a:extLst>
              <a:ext uri="{FF2B5EF4-FFF2-40B4-BE49-F238E27FC236}">
                <a16:creationId xmlns:a16="http://schemas.microsoft.com/office/drawing/2014/main" id="{BB826526-F4FA-451C-BC6C-5EAA211A6E6E}"/>
              </a:ext>
            </a:extLst>
          </p:cNvPr>
          <p:cNvSpPr txBox="1"/>
          <p:nvPr/>
        </p:nvSpPr>
        <p:spPr>
          <a:xfrm>
            <a:off x="1832216" y="3827342"/>
            <a:ext cx="710450" cy="584775"/>
          </a:xfrm>
          <a:prstGeom prst="rect">
            <a:avLst/>
          </a:prstGeom>
          <a:noFill/>
        </p:spPr>
        <p:txBody>
          <a:bodyPr wrap="square" rtlCol="0">
            <a:spAutoFit/>
          </a:bodyPr>
          <a:lstStyle/>
          <a:p>
            <a:pPr algn="l"/>
            <a:r>
              <a:rPr lang="en-US" sz="3200" dirty="0">
                <a:solidFill>
                  <a:schemeClr val="bg1"/>
                </a:solidFill>
              </a:rPr>
              <a:t>hip</a:t>
            </a:r>
          </a:p>
        </p:txBody>
      </p:sp>
    </p:spTree>
    <p:extLst>
      <p:ext uri="{BB962C8B-B14F-4D97-AF65-F5344CB8AC3E}">
        <p14:creationId xmlns:p14="http://schemas.microsoft.com/office/powerpoint/2010/main" val="6094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iterate type="lt">
                                    <p:tmPct val="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xit" presetSubtype="0" fill="hold" nodeType="clickEffect">
                                  <p:stCondLst>
                                    <p:cond delay="0"/>
                                  </p:stCondLst>
                                  <p:childTnLst>
                                    <p:animEffect transition="out" filter="fade">
                                      <p:cBhvr>
                                        <p:cTn id="34" dur="1000"/>
                                        <p:tgtEl>
                                          <p:spTgt spid="4104"/>
                                        </p:tgtEl>
                                      </p:cBhvr>
                                    </p:animEffect>
                                    <p:anim calcmode="lin" valueType="num">
                                      <p:cBhvr>
                                        <p:cTn id="35" dur="1000"/>
                                        <p:tgtEl>
                                          <p:spTgt spid="410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1000"/>
                                        <p:tgtEl>
                                          <p:spTgt spid="4104"/>
                                        </p:tgtEl>
                                        <p:attrNameLst>
                                          <p:attrName>ppt_h</p:attrName>
                                        </p:attrNameLst>
                                      </p:cBhvr>
                                      <p:tavLst>
                                        <p:tav tm="0">
                                          <p:val>
                                            <p:strVal val="ppt_h"/>
                                          </p:val>
                                        </p:tav>
                                        <p:tav tm="100000">
                                          <p:val>
                                            <p:strVal val="ppt_h"/>
                                          </p:val>
                                        </p:tav>
                                      </p:tavLst>
                                    </p:anim>
                                    <p:set>
                                      <p:cBhvr>
                                        <p:cTn id="37" dur="1" fill="hold">
                                          <p:stCondLst>
                                            <p:cond delay="999"/>
                                          </p:stCondLst>
                                        </p:cTn>
                                        <p:tgtEl>
                                          <p:spTgt spid="4104"/>
                                        </p:tgtEl>
                                        <p:attrNameLst>
                                          <p:attrName>style.visibility</p:attrName>
                                        </p:attrNameLst>
                                      </p:cBhvr>
                                      <p:to>
                                        <p:strVal val="hidden"/>
                                      </p:to>
                                    </p:set>
                                  </p:childTnLst>
                                </p:cTn>
                              </p:par>
                              <p:par>
                                <p:cTn id="38" presetID="45" presetClass="entr" presetSubtype="0" fill="hold" nodeType="withEffect">
                                  <p:stCondLst>
                                    <p:cond delay="500"/>
                                  </p:stCondLst>
                                  <p:childTnLst>
                                    <p:set>
                                      <p:cBhvr>
                                        <p:cTn id="39" dur="1" fill="hold">
                                          <p:stCondLst>
                                            <p:cond delay="0"/>
                                          </p:stCondLst>
                                        </p:cTn>
                                        <p:tgtEl>
                                          <p:spTgt spid="4106"/>
                                        </p:tgtEl>
                                        <p:attrNameLst>
                                          <p:attrName>style.visibility</p:attrName>
                                        </p:attrNameLst>
                                      </p:cBhvr>
                                      <p:to>
                                        <p:strVal val="visible"/>
                                      </p:to>
                                    </p:set>
                                    <p:animEffect transition="in" filter="fade">
                                      <p:cBhvr>
                                        <p:cTn id="40" dur="1000"/>
                                        <p:tgtEl>
                                          <p:spTgt spid="4106"/>
                                        </p:tgtEl>
                                      </p:cBhvr>
                                    </p:animEffect>
                                    <p:anim calcmode="lin" valueType="num">
                                      <p:cBhvr>
                                        <p:cTn id="41" dur="1000" fill="hold"/>
                                        <p:tgtEl>
                                          <p:spTgt spid="4106"/>
                                        </p:tgtEl>
                                        <p:attrNameLst>
                                          <p:attrName>ppt_w</p:attrName>
                                        </p:attrNameLst>
                                      </p:cBhvr>
                                      <p:tavLst>
                                        <p:tav tm="0" fmla="#ppt_w*sin(2.5*pi*$)">
                                          <p:val>
                                            <p:fltVal val="0"/>
                                          </p:val>
                                        </p:tav>
                                        <p:tav tm="100000">
                                          <p:val>
                                            <p:fltVal val="1"/>
                                          </p:val>
                                        </p:tav>
                                      </p:tavLst>
                                    </p:anim>
                                    <p:anim calcmode="lin" valueType="num">
                                      <p:cBhvr>
                                        <p:cTn id="42" dur="1000" fill="hold"/>
                                        <p:tgtEl>
                                          <p:spTgt spid="4106"/>
                                        </p:tgtEl>
                                        <p:attrNameLst>
                                          <p:attrName>ppt_h</p:attrName>
                                        </p:attrNameLst>
                                      </p:cBhvr>
                                      <p:tavLst>
                                        <p:tav tm="0">
                                          <p:val>
                                            <p:strVal val="#ppt_h"/>
                                          </p:val>
                                        </p:tav>
                                        <p:tav tm="100000">
                                          <p:val>
                                            <p:strVal val="#ppt_h"/>
                                          </p:val>
                                        </p:tav>
                                      </p:tavLst>
                                    </p:anim>
                                  </p:childTnLst>
                                </p:cTn>
                              </p:par>
                              <p:par>
                                <p:cTn id="43" presetID="45" presetClass="exit" presetSubtype="0" fill="hold" grpId="1" nodeType="withEffect">
                                  <p:stCondLst>
                                    <p:cond delay="500"/>
                                  </p:stCondLst>
                                  <p:iterate type="lt">
                                    <p:tmPct val="10000"/>
                                  </p:iterate>
                                  <p:childTnLst>
                                    <p:animEffect transition="out" filter="fade">
                                      <p:cBhvr>
                                        <p:cTn id="44" dur="500"/>
                                        <p:tgtEl>
                                          <p:spTgt spid="4"/>
                                        </p:tgtEl>
                                      </p:cBhvr>
                                    </p:animEffect>
                                    <p:anim calcmode="lin" valueType="num">
                                      <p:cBhvr>
                                        <p:cTn id="45" dur="5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500"/>
                                        <p:tgtEl>
                                          <p:spTgt spid="4"/>
                                        </p:tgtEl>
                                        <p:attrNameLst>
                                          <p:attrName>ppt_h</p:attrName>
                                        </p:attrNameLst>
                                      </p:cBhvr>
                                      <p:tavLst>
                                        <p:tav tm="0">
                                          <p:val>
                                            <p:strVal val="ppt_h"/>
                                          </p:val>
                                        </p:tav>
                                        <p:tav tm="100000">
                                          <p:val>
                                            <p:strVal val="ppt_h"/>
                                          </p:val>
                                        </p:tav>
                                      </p:tavLst>
                                    </p:anim>
                                    <p:set>
                                      <p:cBhvr>
                                        <p:cTn id="47" dur="1" fill="hold">
                                          <p:stCondLst>
                                            <p:cond delay="499"/>
                                          </p:stCondLst>
                                        </p:cTn>
                                        <p:tgtEl>
                                          <p:spTgt spid="4"/>
                                        </p:tgtEl>
                                        <p:attrNameLst>
                                          <p:attrName>style.visibility</p:attrName>
                                        </p:attrNameLst>
                                      </p:cBhvr>
                                      <p:to>
                                        <p:strVal val="hidden"/>
                                      </p:to>
                                    </p:set>
                                  </p:childTnLst>
                                </p:cTn>
                              </p:par>
                              <p:par>
                                <p:cTn id="48" presetID="45" presetClass="entr" presetSubtype="0" fill="hold" grpId="0" nodeType="withEffect">
                                  <p:stCondLst>
                                    <p:cond delay="750"/>
                                  </p:stCondLst>
                                  <p:iterate type="lt">
                                    <p:tmPct val="10000"/>
                                  </p:iterate>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ppt_w</p:attrName>
                                        </p:attrNameLst>
                                      </p:cBhvr>
                                      <p:tavLst>
                                        <p:tav tm="0" fmla="#ppt_w*sin(2.5*pi*$)">
                                          <p:val>
                                            <p:fltVal val="0"/>
                                          </p:val>
                                        </p:tav>
                                        <p:tav tm="100000">
                                          <p:val>
                                            <p:fltVal val="1"/>
                                          </p:val>
                                        </p:tav>
                                      </p:tavLst>
                                    </p:anim>
                                    <p:anim calcmode="lin" valueType="num">
                                      <p:cBhvr>
                                        <p:cTn id="52" dur="500" fill="hold"/>
                                        <p:tgtEl>
                                          <p:spTgt spid="14"/>
                                        </p:tgtEl>
                                        <p:attrNameLst>
                                          <p:attrName>ppt_h</p:attrName>
                                        </p:attrNameLst>
                                      </p:cBhvr>
                                      <p:tavLst>
                                        <p:tav tm="0">
                                          <p:val>
                                            <p:strVal val="#ppt_h"/>
                                          </p:val>
                                        </p:tav>
                                        <p:tav tm="100000">
                                          <p:val>
                                            <p:strVal val="#ppt_h"/>
                                          </p:val>
                                        </p:tav>
                                      </p:tavLst>
                                    </p:anim>
                                  </p:childTnLst>
                                </p:cTn>
                              </p:par>
                              <p:par>
                                <p:cTn id="53" presetID="45" presetClass="exit" presetSubtype="0" fill="hold" grpId="1" nodeType="withEffect">
                                  <p:stCondLst>
                                    <p:cond delay="1000"/>
                                  </p:stCondLst>
                                  <p:iterate type="lt">
                                    <p:tmPct val="10000"/>
                                  </p:iterate>
                                  <p:childTnLst>
                                    <p:animEffect transition="out" filter="fade">
                                      <p:cBhvr>
                                        <p:cTn id="54" dur="500"/>
                                        <p:tgtEl>
                                          <p:spTgt spid="5"/>
                                        </p:tgtEl>
                                      </p:cBhvr>
                                    </p:animEffect>
                                    <p:anim calcmode="lin" valueType="num">
                                      <p:cBhvr>
                                        <p:cTn id="55" dur="5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500"/>
                                        <p:tgtEl>
                                          <p:spTgt spid="5"/>
                                        </p:tgtEl>
                                        <p:attrNameLst>
                                          <p:attrName>ppt_h</p:attrName>
                                        </p:attrNameLst>
                                      </p:cBhvr>
                                      <p:tavLst>
                                        <p:tav tm="0">
                                          <p:val>
                                            <p:strVal val="ppt_h"/>
                                          </p:val>
                                        </p:tav>
                                        <p:tav tm="100000">
                                          <p:val>
                                            <p:strVal val="ppt_h"/>
                                          </p:val>
                                        </p:tav>
                                      </p:tavLst>
                                    </p:anim>
                                    <p:set>
                                      <p:cBhvr>
                                        <p:cTn id="57" dur="1" fill="hold">
                                          <p:stCondLst>
                                            <p:cond delay="499"/>
                                          </p:stCondLst>
                                        </p:cTn>
                                        <p:tgtEl>
                                          <p:spTgt spid="5"/>
                                        </p:tgtEl>
                                        <p:attrNameLst>
                                          <p:attrName>style.visibility</p:attrName>
                                        </p:attrNameLst>
                                      </p:cBhvr>
                                      <p:to>
                                        <p:strVal val="hidden"/>
                                      </p:to>
                                    </p:set>
                                  </p:childTnLst>
                                </p:cTn>
                              </p:par>
                              <p:par>
                                <p:cTn id="58" presetID="10" presetClass="entr" presetSubtype="0" fill="hold" grpId="0" nodeType="withEffect">
                                  <p:stCondLst>
                                    <p:cond delay="1250"/>
                                  </p:stCondLst>
                                  <p:iterate type="lt">
                                    <p:tmPct val="0"/>
                                  </p:iterate>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4" grpId="1"/>
      <p:bldP spid="5" grpId="0"/>
      <p:bldP spid="5" grpId="1"/>
      <p:bldP spid="13" grpId="0"/>
      <p:bldP spid="14" grpId="0"/>
      <p:bldP spid="15"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27" name="TextBox 26">
            <a:extLst>
              <a:ext uri="{FF2B5EF4-FFF2-40B4-BE49-F238E27FC236}">
                <a16:creationId xmlns:a16="http://schemas.microsoft.com/office/drawing/2014/main" id="{1CE0103C-A517-4474-A234-8527105DA056}"/>
              </a:ext>
            </a:extLst>
          </p:cNvPr>
          <p:cNvSpPr txBox="1"/>
          <p:nvPr/>
        </p:nvSpPr>
        <p:spPr>
          <a:xfrm>
            <a:off x="442609" y="1357009"/>
            <a:ext cx="8244191" cy="3046988"/>
          </a:xfrm>
          <a:prstGeom prst="rect">
            <a:avLst/>
          </a:prstGeom>
          <a:noFill/>
        </p:spPr>
        <p:txBody>
          <a:bodyPr wrap="square" rtlCol="0">
            <a:spAutoFit/>
          </a:bodyPr>
          <a:lstStyle/>
          <a:p>
            <a:r>
              <a:rPr lang="en-US" sz="3200" dirty="0">
                <a:solidFill>
                  <a:schemeClr val="accent4">
                    <a:lumMod val="60000"/>
                    <a:lumOff val="40000"/>
                  </a:schemeClr>
                </a:solidFill>
              </a:rPr>
              <a:t>Vance </a:t>
            </a:r>
            <a:r>
              <a:rPr lang="en-US" sz="3200" dirty="0" err="1">
                <a:solidFill>
                  <a:schemeClr val="accent4">
                    <a:lumMod val="60000"/>
                    <a:lumOff val="40000"/>
                  </a:schemeClr>
                </a:solidFill>
              </a:rPr>
              <a:t>Havner</a:t>
            </a:r>
            <a:r>
              <a:rPr lang="en-US" sz="3200" dirty="0">
                <a:solidFill>
                  <a:schemeClr val="accent4">
                    <a:lumMod val="60000"/>
                    <a:lumOff val="40000"/>
                  </a:schemeClr>
                </a:solidFill>
              </a:rPr>
              <a:t> (1901-1986) ~ </a:t>
            </a:r>
            <a:r>
              <a:rPr lang="en-US" sz="3200" dirty="0"/>
              <a:t>“Too much of our orthodoxy is correct and sound, but like words without a tune, it does not glow and burn; it does not stir the heart; it has lost its hallelujah. One man with a genuine glowing experience with God is worth a library full of arguments.” </a:t>
            </a:r>
          </a:p>
        </p:txBody>
      </p:sp>
    </p:spTree>
    <p:extLst>
      <p:ext uri="{BB962C8B-B14F-4D97-AF65-F5344CB8AC3E}">
        <p14:creationId xmlns:p14="http://schemas.microsoft.com/office/powerpoint/2010/main" val="34311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False Teachers">
            <a:extLst>
              <a:ext uri="{FF2B5EF4-FFF2-40B4-BE49-F238E27FC236}">
                <a16:creationId xmlns:a16="http://schemas.microsoft.com/office/drawing/2014/main" id="{B2579E90-A2B5-403E-8CC9-F85AC664F0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57"/>
          <a:stretch/>
        </p:blipFill>
        <p:spPr bwMode="auto">
          <a:xfrm rot="21426436">
            <a:off x="1740914" y="1302876"/>
            <a:ext cx="4820967" cy="4605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6F52A2-8072-412E-8EE4-507684D0CB5B}"/>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212286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214E4-79E9-4C05-B2D4-76F43C7C14BF}"/>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64809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09203-88B0-4D35-9ECA-C81AF649D72C}"/>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282420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EFA0BD-387B-443B-A88B-EEBE1B04526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pic>
        <p:nvPicPr>
          <p:cNvPr id="7" name="Picture 2" descr="Image may contain: text">
            <a:extLst>
              <a:ext uri="{FF2B5EF4-FFF2-40B4-BE49-F238E27FC236}">
                <a16:creationId xmlns:a16="http://schemas.microsoft.com/office/drawing/2014/main" id="{3F6C2543-A007-4951-84B7-6D57D00237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068"/>
          <a:stretch/>
        </p:blipFill>
        <p:spPr bwMode="auto">
          <a:xfrm>
            <a:off x="569966" y="1636600"/>
            <a:ext cx="5494781" cy="43477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D04726-5D63-4E12-B622-04D342573E89}"/>
              </a:ext>
            </a:extLst>
          </p:cNvPr>
          <p:cNvSpPr txBox="1"/>
          <p:nvPr/>
        </p:nvSpPr>
        <p:spPr>
          <a:xfrm>
            <a:off x="4333208" y="1077478"/>
            <a:ext cx="4304086" cy="3108543"/>
          </a:xfrm>
          <a:prstGeom prst="rect">
            <a:avLst/>
          </a:prstGeom>
          <a:noFill/>
        </p:spPr>
        <p:txBody>
          <a:bodyPr wrap="square" rtlCol="0">
            <a:spAutoFit/>
          </a:bodyPr>
          <a:lstStyle/>
          <a:p>
            <a:r>
              <a:rPr lang="en-US" sz="2800" dirty="0">
                <a:solidFill>
                  <a:schemeClr val="accent4">
                    <a:lumMod val="60000"/>
                    <a:lumOff val="40000"/>
                  </a:schemeClr>
                </a:solidFill>
              </a:rPr>
              <a:t>This picture is real and 					 	unedited; the 					stone is real; 					the trees are 					real, the soil is 					real; the sky is 					real</a:t>
            </a:r>
          </a:p>
        </p:txBody>
      </p:sp>
      <p:sp>
        <p:nvSpPr>
          <p:cNvPr id="5" name="TextBox 4">
            <a:extLst>
              <a:ext uri="{FF2B5EF4-FFF2-40B4-BE49-F238E27FC236}">
                <a16:creationId xmlns:a16="http://schemas.microsoft.com/office/drawing/2014/main" id="{4CBA9B34-9E13-4B38-B201-E391F224DD4E}"/>
              </a:ext>
            </a:extLst>
          </p:cNvPr>
          <p:cNvSpPr txBox="1"/>
          <p:nvPr/>
        </p:nvSpPr>
        <p:spPr>
          <a:xfrm>
            <a:off x="442609" y="1357009"/>
            <a:ext cx="824419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Thess. 5:20-21 ~ </a:t>
            </a:r>
            <a:r>
              <a:rPr lang="en-US" sz="3200" baseline="30000" dirty="0">
                <a:effectLst>
                  <a:outerShdw blurRad="38100" dist="38100" dir="2700000" algn="tl">
                    <a:srgbClr val="000000">
                      <a:alpha val="43137"/>
                    </a:srgbClr>
                  </a:outerShdw>
                </a:effectLst>
              </a:rPr>
              <a:t>20</a:t>
            </a:r>
            <a:r>
              <a:rPr lang="en-US" sz="3200" dirty="0">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Do not despise prophecies. </a:t>
            </a:r>
            <a:r>
              <a:rPr lang="en-US" sz="3200" baseline="30000" dirty="0">
                <a:effectLst>
                  <a:outerShdw blurRad="38100" dist="38100" dir="2700000" algn="tl">
                    <a:srgbClr val="000000">
                      <a:alpha val="43137"/>
                    </a:srgbClr>
                  </a:outerShdw>
                </a:effectLst>
              </a:rPr>
              <a:t>21</a:t>
            </a:r>
            <a:r>
              <a:rPr lang="en-US" sz="3200" dirty="0">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Test all things; hold fast what is good.</a:t>
            </a:r>
          </a:p>
        </p:txBody>
      </p:sp>
    </p:spTree>
    <p:extLst>
      <p:ext uri="{BB962C8B-B14F-4D97-AF65-F5344CB8AC3E}">
        <p14:creationId xmlns:p14="http://schemas.microsoft.com/office/powerpoint/2010/main" val="56160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0800000">
                                      <p:cBhvr>
                                        <p:cTn id="15" dur="3000" fill="hold"/>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6" presetClass="emph" presetSubtype="0" fill="hold" nodeType="withEffect">
                                  <p:stCondLst>
                                    <p:cond delay="0"/>
                                  </p:stCondLst>
                                  <p:childTnLst>
                                    <p:animScale>
                                      <p:cBhvr>
                                        <p:cTn id="26" dur="1000" fill="hold"/>
                                        <p:tgtEl>
                                          <p:spTgt spid="7"/>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09203-88B0-4D35-9ECA-C81AF649D72C}"/>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41249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4832092"/>
          </a:xfrm>
          <a:prstGeom prst="rect">
            <a:avLst/>
          </a:prstGeom>
          <a:noFill/>
        </p:spPr>
        <p:txBody>
          <a:bodyPr wrap="square" rtlCol="0">
            <a:spAutoFit/>
          </a:bodyPr>
          <a:lstStyle/>
          <a:p>
            <a:r>
              <a:rPr lang="en-US" sz="2800" dirty="0">
                <a:solidFill>
                  <a:schemeClr val="bg1"/>
                </a:solidFill>
              </a:rPr>
              <a:t>2 Peter 2:12–22 ~ </a:t>
            </a:r>
            <a:r>
              <a:rPr lang="en-US" sz="2800" baseline="30000" dirty="0">
                <a:solidFill>
                  <a:schemeClr val="bg1"/>
                </a:solidFill>
              </a:rPr>
              <a:t>12</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But these, like natural brute beasts made to be caught and destroyed, speak evil of the things they do not understand, and will utterly perish in their own corruption, </a:t>
            </a:r>
            <a:r>
              <a:rPr lang="en-US" sz="2800" baseline="30000" dirty="0">
                <a:solidFill>
                  <a:schemeClr val="bg1"/>
                </a:solidFill>
              </a:rPr>
              <a:t>13</a:t>
            </a:r>
            <a:r>
              <a:rPr lang="en-US" sz="2800" baseline="30000" dirty="0">
                <a:solidFill>
                  <a:schemeClr val="accent4">
                    <a:lumMod val="60000"/>
                    <a:lumOff val="40000"/>
                  </a:schemeClr>
                </a:solidFill>
              </a:rPr>
              <a:t> </a:t>
            </a:r>
            <a:r>
              <a:rPr lang="en-US" sz="2800" i="1" dirty="0">
                <a:solidFill>
                  <a:schemeClr val="accent4">
                    <a:lumMod val="60000"/>
                    <a:lumOff val="40000"/>
                  </a:schemeClr>
                </a:solidFill>
              </a:rPr>
              <a:t>and</a:t>
            </a:r>
            <a:r>
              <a:rPr lang="en-US" sz="2800" dirty="0">
                <a:solidFill>
                  <a:schemeClr val="accent4">
                    <a:lumMod val="60000"/>
                    <a:lumOff val="40000"/>
                  </a:schemeClr>
                </a:solidFill>
              </a:rPr>
              <a:t> will receive the wages of unrighteousness, </a:t>
            </a:r>
            <a:r>
              <a:rPr lang="en-US" sz="2800" i="1" dirty="0">
                <a:solidFill>
                  <a:schemeClr val="accent4">
                    <a:lumMod val="60000"/>
                    <a:lumOff val="40000"/>
                  </a:schemeClr>
                </a:solidFill>
              </a:rPr>
              <a:t>as</a:t>
            </a:r>
            <a:r>
              <a:rPr lang="en-US" sz="2800" dirty="0">
                <a:solidFill>
                  <a:schemeClr val="accent4">
                    <a:lumMod val="60000"/>
                    <a:lumOff val="40000"/>
                  </a:schemeClr>
                </a:solidFill>
              </a:rPr>
              <a:t> those who count it pleasure to carouse in the daytime. </a:t>
            </a:r>
            <a:r>
              <a:rPr lang="en-US" sz="2800" i="1" dirty="0">
                <a:solidFill>
                  <a:schemeClr val="accent4">
                    <a:lumMod val="60000"/>
                    <a:lumOff val="40000"/>
                  </a:schemeClr>
                </a:solidFill>
              </a:rPr>
              <a:t>They are</a:t>
            </a:r>
            <a:r>
              <a:rPr lang="en-US" sz="2800" dirty="0">
                <a:solidFill>
                  <a:schemeClr val="accent4">
                    <a:lumMod val="60000"/>
                    <a:lumOff val="40000"/>
                  </a:schemeClr>
                </a:solidFill>
              </a:rPr>
              <a:t> spots and blemishes, carousing in their own deceptions while they feast with you, </a:t>
            </a:r>
            <a:r>
              <a:rPr lang="en-US" sz="2800" baseline="30000" dirty="0">
                <a:solidFill>
                  <a:schemeClr val="bg1"/>
                </a:solidFill>
              </a:rPr>
              <a:t>14</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having eyes full of adultery and that cannot cease from sin, enticing unstable souls. </a:t>
            </a:r>
            <a:r>
              <a:rPr lang="en-US" sz="2800" i="1" dirty="0">
                <a:solidFill>
                  <a:schemeClr val="accent4">
                    <a:lumMod val="60000"/>
                    <a:lumOff val="40000"/>
                  </a:schemeClr>
                </a:solidFill>
              </a:rPr>
              <a:t>They have</a:t>
            </a:r>
            <a:r>
              <a:rPr lang="en-US" sz="2800" dirty="0">
                <a:solidFill>
                  <a:schemeClr val="accent4">
                    <a:lumMod val="60000"/>
                    <a:lumOff val="40000"/>
                  </a:schemeClr>
                </a:solidFill>
              </a:rPr>
              <a:t> a heart trained in covetous practices, </a:t>
            </a:r>
            <a:r>
              <a:rPr lang="en-US" sz="2800" i="1" dirty="0">
                <a:solidFill>
                  <a:schemeClr val="accent4">
                    <a:lumMod val="60000"/>
                    <a:lumOff val="40000"/>
                  </a:schemeClr>
                </a:solidFill>
              </a:rPr>
              <a:t>and are</a:t>
            </a:r>
            <a:r>
              <a:rPr lang="en-US" sz="2800" dirty="0">
                <a:solidFill>
                  <a:schemeClr val="accent4">
                    <a:lumMod val="60000"/>
                    <a:lumOff val="40000"/>
                  </a:schemeClr>
                </a:solidFill>
              </a:rPr>
              <a:t> accursed children. </a:t>
            </a:r>
            <a:r>
              <a:rPr lang="en-US" sz="2800" baseline="30000" dirty="0">
                <a:solidFill>
                  <a:schemeClr val="bg1"/>
                </a:solidFill>
              </a:rPr>
              <a:t>15</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They have forsaken the right way </a:t>
            </a:r>
          </a:p>
        </p:txBody>
      </p:sp>
    </p:spTree>
    <p:extLst>
      <p:ext uri="{BB962C8B-B14F-4D97-AF65-F5344CB8AC3E}">
        <p14:creationId xmlns:p14="http://schemas.microsoft.com/office/powerpoint/2010/main" val="308798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4832092"/>
          </a:xfrm>
          <a:prstGeom prst="rect">
            <a:avLst/>
          </a:prstGeom>
          <a:noFill/>
        </p:spPr>
        <p:txBody>
          <a:bodyPr wrap="square" rtlCol="0">
            <a:spAutoFit/>
          </a:bodyPr>
          <a:lstStyle/>
          <a:p>
            <a:r>
              <a:rPr lang="en-US" sz="2800" dirty="0">
                <a:solidFill>
                  <a:schemeClr val="bg1"/>
                </a:solidFill>
              </a:rPr>
              <a:t>2 Peter 2:12–22 ~ </a:t>
            </a:r>
            <a:r>
              <a:rPr lang="en-US" sz="2800" dirty="0">
                <a:solidFill>
                  <a:schemeClr val="accent4">
                    <a:lumMod val="60000"/>
                    <a:lumOff val="40000"/>
                  </a:schemeClr>
                </a:solidFill>
              </a:rPr>
              <a:t>and gone astray, following the way of Balaam the </a:t>
            </a:r>
            <a:r>
              <a:rPr lang="en-US" sz="2800" i="1" dirty="0">
                <a:solidFill>
                  <a:schemeClr val="accent4">
                    <a:lumMod val="60000"/>
                    <a:lumOff val="40000"/>
                  </a:schemeClr>
                </a:solidFill>
              </a:rPr>
              <a:t>son</a:t>
            </a:r>
            <a:r>
              <a:rPr lang="en-US" sz="2800" dirty="0">
                <a:solidFill>
                  <a:schemeClr val="accent4">
                    <a:lumMod val="60000"/>
                    <a:lumOff val="40000"/>
                  </a:schemeClr>
                </a:solidFill>
              </a:rPr>
              <a:t> of Beor, who loved the wages of unrighteousness; </a:t>
            </a:r>
            <a:r>
              <a:rPr lang="en-US" sz="2800" baseline="30000" dirty="0">
                <a:solidFill>
                  <a:schemeClr val="bg1"/>
                </a:solidFill>
              </a:rPr>
              <a:t>16</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but he was rebuked for his iniquity: a dumb donkey speaking with a man’s voice restrained the madness of the prophet. </a:t>
            </a:r>
          </a:p>
          <a:p>
            <a:r>
              <a:rPr lang="en-US" sz="2800" baseline="30000" dirty="0">
                <a:solidFill>
                  <a:schemeClr val="bg1"/>
                </a:solidFill>
              </a:rPr>
              <a:t>17</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These are wells without water, clouds carried by a tempest, for whom is reserved the blackness of darkness forever. </a:t>
            </a:r>
          </a:p>
          <a:p>
            <a:r>
              <a:rPr lang="en-US" sz="2800" baseline="30000" dirty="0">
                <a:solidFill>
                  <a:schemeClr val="bg1"/>
                </a:solidFill>
              </a:rPr>
              <a:t>18 </a:t>
            </a:r>
            <a:r>
              <a:rPr lang="en-US" sz="2800" dirty="0">
                <a:solidFill>
                  <a:schemeClr val="accent4">
                    <a:lumMod val="60000"/>
                    <a:lumOff val="40000"/>
                  </a:schemeClr>
                </a:solidFill>
              </a:rPr>
              <a:t>For when they speak great swelling </a:t>
            </a:r>
            <a:r>
              <a:rPr lang="en-US" sz="2800" i="1" dirty="0">
                <a:solidFill>
                  <a:schemeClr val="accent4">
                    <a:lumMod val="60000"/>
                    <a:lumOff val="40000"/>
                  </a:schemeClr>
                </a:solidFill>
              </a:rPr>
              <a:t>words</a:t>
            </a:r>
            <a:r>
              <a:rPr lang="en-US" sz="2800" dirty="0">
                <a:solidFill>
                  <a:schemeClr val="accent4">
                    <a:lumMod val="60000"/>
                    <a:lumOff val="40000"/>
                  </a:schemeClr>
                </a:solidFill>
              </a:rPr>
              <a:t> of emptiness, they allure through the lusts of the flesh, through lewdness, </a:t>
            </a:r>
          </a:p>
        </p:txBody>
      </p:sp>
    </p:spTree>
    <p:extLst>
      <p:ext uri="{BB962C8B-B14F-4D97-AF65-F5344CB8AC3E}">
        <p14:creationId xmlns:p14="http://schemas.microsoft.com/office/powerpoint/2010/main" val="12783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4832092"/>
          </a:xfrm>
          <a:prstGeom prst="rect">
            <a:avLst/>
          </a:prstGeom>
          <a:noFill/>
        </p:spPr>
        <p:txBody>
          <a:bodyPr wrap="square" rtlCol="0">
            <a:spAutoFit/>
          </a:bodyPr>
          <a:lstStyle/>
          <a:p>
            <a:r>
              <a:rPr lang="en-US" sz="2800" dirty="0">
                <a:solidFill>
                  <a:schemeClr val="bg1"/>
                </a:solidFill>
              </a:rPr>
              <a:t>2 Peter 2:12–22 ~ </a:t>
            </a:r>
            <a:r>
              <a:rPr lang="en-US" sz="2800" dirty="0">
                <a:solidFill>
                  <a:schemeClr val="accent4">
                    <a:lumMod val="60000"/>
                    <a:lumOff val="40000"/>
                  </a:schemeClr>
                </a:solidFill>
              </a:rPr>
              <a:t>the ones who have actually escaped from those who live in error. </a:t>
            </a:r>
            <a:r>
              <a:rPr lang="en-US" sz="2800" baseline="30000" dirty="0">
                <a:solidFill>
                  <a:schemeClr val="bg1"/>
                </a:solidFill>
              </a:rPr>
              <a:t>19</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While they promise them liberty, they themselves are slaves of corruption; for by whom a person is overcome, by him also he is brought into bondage. </a:t>
            </a:r>
            <a:r>
              <a:rPr lang="en-US" sz="2800" baseline="30000" dirty="0">
                <a:solidFill>
                  <a:schemeClr val="bg1"/>
                </a:solidFill>
              </a:rPr>
              <a:t>20</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if, after they have escaped the pollutions of the world through the knowledge of the Lord and Savior Jesus Christ, they are again entangled in them and overcome, the latter end is worse for them than the beginning. </a:t>
            </a:r>
            <a:r>
              <a:rPr lang="en-US" sz="2800" baseline="30000" dirty="0">
                <a:solidFill>
                  <a:schemeClr val="bg1"/>
                </a:solidFill>
              </a:rPr>
              <a:t>21</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it would have been better for them not to have known the way of righteousness, than having known </a:t>
            </a:r>
            <a:r>
              <a:rPr lang="en-US" sz="2800" i="1" dirty="0">
                <a:solidFill>
                  <a:schemeClr val="accent4">
                    <a:lumMod val="60000"/>
                    <a:lumOff val="40000"/>
                  </a:schemeClr>
                </a:solidFill>
              </a:rPr>
              <a:t>it,</a:t>
            </a:r>
            <a:r>
              <a:rPr lang="en-US" sz="2800" dirty="0">
                <a:solidFill>
                  <a:schemeClr val="accent4">
                    <a:lumMod val="60000"/>
                    <a:lumOff val="40000"/>
                  </a:schemeClr>
                </a:solidFill>
              </a:rPr>
              <a:t> </a:t>
            </a:r>
          </a:p>
        </p:txBody>
      </p:sp>
    </p:spTree>
    <p:extLst>
      <p:ext uri="{BB962C8B-B14F-4D97-AF65-F5344CB8AC3E}">
        <p14:creationId xmlns:p14="http://schemas.microsoft.com/office/powerpoint/2010/main" val="29524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2246769"/>
          </a:xfrm>
          <a:prstGeom prst="rect">
            <a:avLst/>
          </a:prstGeom>
          <a:noFill/>
        </p:spPr>
        <p:txBody>
          <a:bodyPr wrap="square" rtlCol="0">
            <a:spAutoFit/>
          </a:bodyPr>
          <a:lstStyle/>
          <a:p>
            <a:r>
              <a:rPr lang="en-US" sz="2800" dirty="0">
                <a:solidFill>
                  <a:schemeClr val="bg1"/>
                </a:solidFill>
              </a:rPr>
              <a:t>2 Peter 2:12–22 ~ </a:t>
            </a:r>
            <a:r>
              <a:rPr lang="en-US" sz="2800" dirty="0">
                <a:solidFill>
                  <a:schemeClr val="accent4">
                    <a:lumMod val="60000"/>
                    <a:lumOff val="40000"/>
                  </a:schemeClr>
                </a:solidFill>
              </a:rPr>
              <a:t>to turn from the holy commandment delivered to them. </a:t>
            </a:r>
            <a:r>
              <a:rPr lang="en-US" sz="2800" baseline="30000" dirty="0">
                <a:solidFill>
                  <a:schemeClr val="bg1"/>
                </a:solidFill>
              </a:rPr>
              <a:t>22</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But it has happened to them according to the true proverb: </a:t>
            </a:r>
            <a:r>
              <a:rPr lang="en-US" sz="2800" i="1" dirty="0">
                <a:solidFill>
                  <a:schemeClr val="accent4">
                    <a:lumMod val="60000"/>
                    <a:lumOff val="40000"/>
                  </a:schemeClr>
                </a:solidFill>
              </a:rPr>
              <a:t>“A dog returns to his own vomit,”</a:t>
            </a:r>
            <a:r>
              <a:rPr lang="en-US" sz="2800" dirty="0">
                <a:solidFill>
                  <a:schemeClr val="accent4">
                    <a:lumMod val="60000"/>
                    <a:lumOff val="40000"/>
                  </a:schemeClr>
                </a:solidFill>
              </a:rPr>
              <a:t> and, “a sow, having washed, to her wallowing in the mire.” </a:t>
            </a:r>
          </a:p>
        </p:txBody>
      </p:sp>
    </p:spTree>
    <p:extLst>
      <p:ext uri="{BB962C8B-B14F-4D97-AF65-F5344CB8AC3E}">
        <p14:creationId xmlns:p14="http://schemas.microsoft.com/office/powerpoint/2010/main" val="18296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214E4-79E9-4C05-B2D4-76F43C7C14BF}"/>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2:12-22</a:t>
            </a:r>
          </a:p>
        </p:txBody>
      </p:sp>
    </p:spTree>
    <p:extLst>
      <p:ext uri="{BB962C8B-B14F-4D97-AF65-F5344CB8AC3E}">
        <p14:creationId xmlns:p14="http://schemas.microsoft.com/office/powerpoint/2010/main" val="80980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2 Peter">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Peter">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Presentation1" id="{09D8704D-6E3A-4A4B-8505-ED086870B9C3}" vid="{397B70F2-65D3-4224-BD69-9C8CAFDCA825}"/>
    </a:ext>
  </a:extLst>
</a:theme>
</file>

<file path=docProps/app.xml><?xml version="1.0" encoding="utf-8"?>
<Properties xmlns="http://schemas.openxmlformats.org/officeDocument/2006/extended-properties" xmlns:vt="http://schemas.openxmlformats.org/officeDocument/2006/docPropsVTypes">
  <Template>2_Peter</Template>
  <TotalTime>7748</TotalTime>
  <Words>902</Words>
  <Application>Microsoft Office PowerPoint</Application>
  <PresentationFormat>On-screen Show (4:3)</PresentationFormat>
  <Paragraphs>115</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Cuivrerie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23</cp:revision>
  <dcterms:created xsi:type="dcterms:W3CDTF">2019-02-27T17:20:07Z</dcterms:created>
  <dcterms:modified xsi:type="dcterms:W3CDTF">2019-03-10T03:08:43Z</dcterms:modified>
</cp:coreProperties>
</file>